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7" r:id="rId1"/>
    <p:sldMasterId id="2147485630" r:id="rId2"/>
  </p:sldMasterIdLst>
  <p:notesMasterIdLst>
    <p:notesMasterId r:id="rId10"/>
  </p:notesMasterIdLst>
  <p:handoutMasterIdLst>
    <p:handoutMasterId r:id="rId11"/>
  </p:handoutMasterIdLst>
  <p:sldIdLst>
    <p:sldId id="1110" r:id="rId3"/>
    <p:sldId id="1158" r:id="rId4"/>
    <p:sldId id="1164" r:id="rId5"/>
    <p:sldId id="1165" r:id="rId6"/>
    <p:sldId id="1166" r:id="rId7"/>
    <p:sldId id="1167" r:id="rId8"/>
    <p:sldId id="1168" r:id="rId9"/>
  </p:sldIdLst>
  <p:sldSz cx="9144000" cy="6858000" type="screen4x3"/>
  <p:notesSz cx="7077075" cy="9363075"/>
  <p:defaultTextStyle>
    <a:defPPr>
      <a:defRPr lang="en-US"/>
    </a:defPPr>
    <a:lvl1pPr algn="l" rtl="0" fontAlgn="base">
      <a:spcBef>
        <a:spcPct val="0"/>
      </a:spcBef>
      <a:spcAft>
        <a:spcPct val="0"/>
      </a:spcAft>
      <a:defRPr sz="2800"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sz="2800"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sz="2800"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sz="2800"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sz="2800" kern="1200">
        <a:solidFill>
          <a:schemeClr val="tx1"/>
        </a:solidFill>
        <a:latin typeface="Arial" charset="0"/>
        <a:ea typeface="ＭＳ Ｐゴシック" pitchFamily="34" charset="-128"/>
        <a:cs typeface="+mn-cs"/>
      </a:defRPr>
    </a:lvl5pPr>
    <a:lvl6pPr marL="2286000" algn="l" defTabSz="914400" rtl="0" eaLnBrk="1" latinLnBrk="0" hangingPunct="1">
      <a:defRPr sz="2800" kern="1200">
        <a:solidFill>
          <a:schemeClr val="tx1"/>
        </a:solidFill>
        <a:latin typeface="Arial" charset="0"/>
        <a:ea typeface="ＭＳ Ｐゴシック" pitchFamily="34" charset="-128"/>
        <a:cs typeface="+mn-cs"/>
      </a:defRPr>
    </a:lvl6pPr>
    <a:lvl7pPr marL="2743200" algn="l" defTabSz="914400" rtl="0" eaLnBrk="1" latinLnBrk="0" hangingPunct="1">
      <a:defRPr sz="2800" kern="1200">
        <a:solidFill>
          <a:schemeClr val="tx1"/>
        </a:solidFill>
        <a:latin typeface="Arial" charset="0"/>
        <a:ea typeface="ＭＳ Ｐゴシック" pitchFamily="34" charset="-128"/>
        <a:cs typeface="+mn-cs"/>
      </a:defRPr>
    </a:lvl7pPr>
    <a:lvl8pPr marL="3200400" algn="l" defTabSz="914400" rtl="0" eaLnBrk="1" latinLnBrk="0" hangingPunct="1">
      <a:defRPr sz="2800" kern="1200">
        <a:solidFill>
          <a:schemeClr val="tx1"/>
        </a:solidFill>
        <a:latin typeface="Arial" charset="0"/>
        <a:ea typeface="ＭＳ Ｐゴシック" pitchFamily="34" charset="-128"/>
        <a:cs typeface="+mn-cs"/>
      </a:defRPr>
    </a:lvl8pPr>
    <a:lvl9pPr marL="3657600" algn="l" defTabSz="914400" rtl="0" eaLnBrk="1" latinLnBrk="0" hangingPunct="1">
      <a:defRPr sz="2800"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27D945"/>
    <a:srgbClr val="9966FF"/>
    <a:srgbClr val="CCFF99"/>
    <a:srgbClr val="FFFFCC"/>
    <a:srgbClr val="FF3300"/>
    <a:srgbClr val="FFFF99"/>
    <a:srgbClr val="FFFE00"/>
    <a:srgbClr val="66FF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21855" autoAdjust="0"/>
    <p:restoredTop sz="78391" autoAdjust="0"/>
  </p:normalViewPr>
  <p:slideViewPr>
    <p:cSldViewPr>
      <p:cViewPr>
        <p:scale>
          <a:sx n="100" d="100"/>
          <a:sy n="100" d="100"/>
        </p:scale>
        <p:origin x="-806" y="456"/>
      </p:cViewPr>
      <p:guideLst>
        <p:guide orient="horz" pos="2160"/>
        <p:guide pos="2880"/>
      </p:guideLst>
    </p:cSldViewPr>
  </p:slideViewPr>
  <p:outlineViewPr>
    <p:cViewPr>
      <p:scale>
        <a:sx n="33" d="100"/>
        <a:sy n="33" d="100"/>
      </p:scale>
      <p:origin x="0" y="16542"/>
    </p:cViewPr>
  </p:outlineViewPr>
  <p:notesTextViewPr>
    <p:cViewPr>
      <p:scale>
        <a:sx n="100" d="100"/>
        <a:sy n="100" d="100"/>
      </p:scale>
      <p:origin x="0" y="0"/>
    </p:cViewPr>
  </p:notesTextViewPr>
  <p:sorterViewPr>
    <p:cViewPr>
      <p:scale>
        <a:sx n="120" d="100"/>
        <a:sy n="120" d="100"/>
      </p:scale>
      <p:origin x="0" y="756"/>
    </p:cViewPr>
  </p:sorterViewPr>
  <p:notesViewPr>
    <p:cSldViewPr>
      <p:cViewPr varScale="1">
        <p:scale>
          <a:sx n="84" d="100"/>
          <a:sy n="84" d="100"/>
        </p:scale>
        <p:origin x="-3114" y="-96"/>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45562408504733787"/>
          <c:y val="0.13655500175459004"/>
          <c:w val="0.43088522736319784"/>
          <c:h val="0.68499481077479629"/>
        </c:manualLayout>
      </c:layout>
      <c:barChart>
        <c:barDir val="bar"/>
        <c:grouping val="clustered"/>
        <c:varyColors val="0"/>
        <c:ser>
          <c:idx val="0"/>
          <c:order val="0"/>
          <c:spPr>
            <a:solidFill>
              <a:srgbClr val="FF0000"/>
            </a:solidFill>
          </c:spPr>
          <c:invertIfNegative val="0"/>
          <c:cat>
            <c:strRef>
              <c:f>Charts!$A$16:$A$20</c:f>
              <c:strCache>
                <c:ptCount val="5"/>
                <c:pt idx="1">
                  <c:v>Activity B</c:v>
                </c:pt>
                <c:pt idx="3">
                  <c:v>Activity Y</c:v>
                </c:pt>
                <c:pt idx="4">
                  <c:v>Activity A</c:v>
                </c:pt>
              </c:strCache>
            </c:strRef>
          </c:cat>
          <c:val>
            <c:numRef>
              <c:f>Charts!$B$16:$B$20</c:f>
              <c:numCache>
                <c:formatCode>General</c:formatCode>
                <c:ptCount val="5"/>
                <c:pt idx="0">
                  <c:v>2.1428571428571428</c:v>
                </c:pt>
                <c:pt idx="1">
                  <c:v>2.375</c:v>
                </c:pt>
                <c:pt idx="2">
                  <c:v>2.75</c:v>
                </c:pt>
                <c:pt idx="3">
                  <c:v>3.7142857142857144</c:v>
                </c:pt>
                <c:pt idx="4">
                  <c:v>3.8</c:v>
                </c:pt>
              </c:numCache>
            </c:numRef>
          </c:val>
        </c:ser>
        <c:dLbls>
          <c:showLegendKey val="0"/>
          <c:showVal val="0"/>
          <c:showCatName val="0"/>
          <c:showSerName val="0"/>
          <c:showPercent val="0"/>
          <c:showBubbleSize val="0"/>
        </c:dLbls>
        <c:gapWidth val="150"/>
        <c:axId val="44790528"/>
        <c:axId val="44792064"/>
      </c:barChart>
      <c:catAx>
        <c:axId val="44790528"/>
        <c:scaling>
          <c:orientation val="minMax"/>
        </c:scaling>
        <c:delete val="0"/>
        <c:axPos val="l"/>
        <c:majorTickMark val="out"/>
        <c:minorTickMark val="none"/>
        <c:tickLblPos val="nextTo"/>
        <c:txPr>
          <a:bodyPr/>
          <a:lstStyle/>
          <a:p>
            <a:pPr>
              <a:defRPr sz="800"/>
            </a:pPr>
            <a:endParaRPr lang="en-US"/>
          </a:p>
        </c:txPr>
        <c:crossAx val="44792064"/>
        <c:crosses val="autoZero"/>
        <c:auto val="1"/>
        <c:lblAlgn val="ctr"/>
        <c:lblOffset val="100"/>
        <c:noMultiLvlLbl val="0"/>
      </c:catAx>
      <c:valAx>
        <c:axId val="44792064"/>
        <c:scaling>
          <c:orientation val="minMax"/>
          <c:min val="1"/>
        </c:scaling>
        <c:delete val="1"/>
        <c:axPos val="b"/>
        <c:majorGridlines/>
        <c:numFmt formatCode="General" sourceLinked="1"/>
        <c:majorTickMark val="out"/>
        <c:minorTickMark val="none"/>
        <c:tickLblPos val="nextTo"/>
        <c:crossAx val="44790528"/>
        <c:crosses val="autoZero"/>
        <c:crossBetween val="between"/>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4377F5-DC6C-46C8-838C-7BB46D6E2BB2}" type="doc">
      <dgm:prSet loTypeId="urn:microsoft.com/office/officeart/2005/8/layout/hChevron3" loCatId="process" qsTypeId="urn:microsoft.com/office/officeart/2005/8/quickstyle/simple1" qsCatId="simple" csTypeId="urn:microsoft.com/office/officeart/2005/8/colors/colorful5" csCatId="colorful" phldr="1"/>
      <dgm:spPr/>
    </dgm:pt>
    <dgm:pt modelId="{89CEED44-6AA6-42E4-859C-2F47118D4972}">
      <dgm:prSet phldrT="[Text]" custT="1"/>
      <dgm:spPr/>
      <dgm:t>
        <a:bodyPr/>
        <a:lstStyle/>
        <a:p>
          <a:r>
            <a:rPr lang="en-US" sz="1200" dirty="0" smtClean="0"/>
            <a:t>Task 1. Identify potential activities</a:t>
          </a:r>
          <a:endParaRPr lang="en-US" sz="1200" dirty="0"/>
        </a:p>
      </dgm:t>
    </dgm:pt>
    <dgm:pt modelId="{E7446D70-DA02-442D-B602-CAF8392D2C7D}" type="parTrans" cxnId="{4DCBD7B7-0477-4AA7-A23C-21D13A5D1EDF}">
      <dgm:prSet/>
      <dgm:spPr/>
      <dgm:t>
        <a:bodyPr/>
        <a:lstStyle/>
        <a:p>
          <a:endParaRPr lang="en-US" sz="1800"/>
        </a:p>
      </dgm:t>
    </dgm:pt>
    <dgm:pt modelId="{ED6D9179-68D0-4796-8C70-DC963B99AF17}" type="sibTrans" cxnId="{4DCBD7B7-0477-4AA7-A23C-21D13A5D1EDF}">
      <dgm:prSet/>
      <dgm:spPr/>
      <dgm:t>
        <a:bodyPr/>
        <a:lstStyle/>
        <a:p>
          <a:endParaRPr lang="en-US" sz="1800"/>
        </a:p>
      </dgm:t>
    </dgm:pt>
    <dgm:pt modelId="{520A0EDE-FAB8-43BC-BCC8-6C22176FF293}">
      <dgm:prSet phldrT="[Text]" custT="1"/>
      <dgm:spPr/>
      <dgm:t>
        <a:bodyPr/>
        <a:lstStyle/>
        <a:p>
          <a:r>
            <a:rPr lang="en-US" sz="1200" dirty="0" smtClean="0"/>
            <a:t>Task 2. Evaluate and rank activities</a:t>
          </a:r>
          <a:endParaRPr lang="en-US" sz="1200" dirty="0"/>
        </a:p>
      </dgm:t>
    </dgm:pt>
    <dgm:pt modelId="{F990BC1F-51C5-4FF6-9999-2A867FE24016}" type="parTrans" cxnId="{B2BE4A40-ABB9-4472-9C81-E9216642BE13}">
      <dgm:prSet/>
      <dgm:spPr/>
      <dgm:t>
        <a:bodyPr/>
        <a:lstStyle/>
        <a:p>
          <a:endParaRPr lang="en-US" sz="1800"/>
        </a:p>
      </dgm:t>
    </dgm:pt>
    <dgm:pt modelId="{8130D13B-151B-4846-BA75-6B0B155F2FCB}" type="sibTrans" cxnId="{B2BE4A40-ABB9-4472-9C81-E9216642BE13}">
      <dgm:prSet/>
      <dgm:spPr/>
      <dgm:t>
        <a:bodyPr/>
        <a:lstStyle/>
        <a:p>
          <a:endParaRPr lang="en-US" sz="1800"/>
        </a:p>
      </dgm:t>
    </dgm:pt>
    <dgm:pt modelId="{A5B1C697-725B-44CC-9656-705C82662D25}">
      <dgm:prSet phldrT="[Text]" custT="1"/>
      <dgm:spPr/>
      <dgm:t>
        <a:bodyPr/>
        <a:lstStyle/>
        <a:p>
          <a:r>
            <a:rPr lang="en-US" sz="1200" dirty="0" smtClean="0"/>
            <a:t>Task 3. Select Areas of focus for 2013-2016</a:t>
          </a:r>
          <a:endParaRPr lang="en-US" sz="1200" dirty="0"/>
        </a:p>
      </dgm:t>
    </dgm:pt>
    <dgm:pt modelId="{6D37D9FA-66B5-4DA6-83A8-BA1F863086B0}" type="parTrans" cxnId="{8EBB21AB-9303-4956-95E8-4B3FCACD604D}">
      <dgm:prSet/>
      <dgm:spPr/>
      <dgm:t>
        <a:bodyPr/>
        <a:lstStyle/>
        <a:p>
          <a:endParaRPr lang="en-US" sz="1800"/>
        </a:p>
      </dgm:t>
    </dgm:pt>
    <dgm:pt modelId="{86A28E2D-B4A8-435A-952C-7A00D144ACAC}" type="sibTrans" cxnId="{8EBB21AB-9303-4956-95E8-4B3FCACD604D}">
      <dgm:prSet/>
      <dgm:spPr/>
      <dgm:t>
        <a:bodyPr/>
        <a:lstStyle/>
        <a:p>
          <a:endParaRPr lang="en-US" sz="1800"/>
        </a:p>
      </dgm:t>
    </dgm:pt>
    <dgm:pt modelId="{3B115D94-412E-4621-9E56-79575FF1627F}">
      <dgm:prSet custT="1"/>
      <dgm:spPr/>
      <dgm:t>
        <a:bodyPr/>
        <a:lstStyle/>
        <a:p>
          <a:r>
            <a:rPr lang="en-US" sz="1200" dirty="0" smtClean="0"/>
            <a:t>Task 4. Develop Focused  Activities for NPLCC support in  FY13-FY14</a:t>
          </a:r>
          <a:endParaRPr lang="en-US" sz="1200" dirty="0"/>
        </a:p>
      </dgm:t>
    </dgm:pt>
    <dgm:pt modelId="{985C3216-7F6C-4340-8148-527FF9852B1A}" type="parTrans" cxnId="{DEA08F4F-8BF5-4AE1-BF82-E0FFD392F628}">
      <dgm:prSet/>
      <dgm:spPr/>
      <dgm:t>
        <a:bodyPr/>
        <a:lstStyle/>
        <a:p>
          <a:endParaRPr lang="en-US" sz="1800"/>
        </a:p>
      </dgm:t>
    </dgm:pt>
    <dgm:pt modelId="{69C73BC9-B215-4912-9025-2252A9264361}" type="sibTrans" cxnId="{DEA08F4F-8BF5-4AE1-BF82-E0FFD392F628}">
      <dgm:prSet/>
      <dgm:spPr/>
      <dgm:t>
        <a:bodyPr/>
        <a:lstStyle/>
        <a:p>
          <a:endParaRPr lang="en-US" sz="1800"/>
        </a:p>
      </dgm:t>
    </dgm:pt>
    <dgm:pt modelId="{4819000A-3F42-4E00-94CE-1C997934C43C}" type="pres">
      <dgm:prSet presAssocID="{8A4377F5-DC6C-46C8-838C-7BB46D6E2BB2}" presName="Name0" presStyleCnt="0">
        <dgm:presLayoutVars>
          <dgm:dir/>
          <dgm:resizeHandles val="exact"/>
        </dgm:presLayoutVars>
      </dgm:prSet>
      <dgm:spPr/>
    </dgm:pt>
    <dgm:pt modelId="{908A15A4-3D4D-4E11-9FF1-2D44ECA48203}" type="pres">
      <dgm:prSet presAssocID="{89CEED44-6AA6-42E4-859C-2F47118D4972}" presName="parTxOnly" presStyleLbl="node1" presStyleIdx="0" presStyleCnt="4">
        <dgm:presLayoutVars>
          <dgm:bulletEnabled val="1"/>
        </dgm:presLayoutVars>
      </dgm:prSet>
      <dgm:spPr/>
      <dgm:t>
        <a:bodyPr/>
        <a:lstStyle/>
        <a:p>
          <a:endParaRPr lang="en-US"/>
        </a:p>
      </dgm:t>
    </dgm:pt>
    <dgm:pt modelId="{4D691EA2-6BA8-48CE-8564-B4DABAFDB740}" type="pres">
      <dgm:prSet presAssocID="{ED6D9179-68D0-4796-8C70-DC963B99AF17}" presName="parSpace" presStyleCnt="0"/>
      <dgm:spPr/>
    </dgm:pt>
    <dgm:pt modelId="{B290B015-909E-495D-B880-F65F289E39DF}" type="pres">
      <dgm:prSet presAssocID="{520A0EDE-FAB8-43BC-BCC8-6C22176FF293}" presName="parTxOnly" presStyleLbl="node1" presStyleIdx="1" presStyleCnt="4">
        <dgm:presLayoutVars>
          <dgm:bulletEnabled val="1"/>
        </dgm:presLayoutVars>
      </dgm:prSet>
      <dgm:spPr/>
      <dgm:t>
        <a:bodyPr/>
        <a:lstStyle/>
        <a:p>
          <a:endParaRPr lang="en-US"/>
        </a:p>
      </dgm:t>
    </dgm:pt>
    <dgm:pt modelId="{6F24118B-C139-47E2-B1C5-84C6E21E15B6}" type="pres">
      <dgm:prSet presAssocID="{8130D13B-151B-4846-BA75-6B0B155F2FCB}" presName="parSpace" presStyleCnt="0"/>
      <dgm:spPr/>
    </dgm:pt>
    <dgm:pt modelId="{802FCF3F-9604-473B-B8C8-983A65A5E7CA}" type="pres">
      <dgm:prSet presAssocID="{A5B1C697-725B-44CC-9656-705C82662D25}" presName="parTxOnly" presStyleLbl="node1" presStyleIdx="2" presStyleCnt="4">
        <dgm:presLayoutVars>
          <dgm:bulletEnabled val="1"/>
        </dgm:presLayoutVars>
      </dgm:prSet>
      <dgm:spPr/>
      <dgm:t>
        <a:bodyPr/>
        <a:lstStyle/>
        <a:p>
          <a:endParaRPr lang="en-US"/>
        </a:p>
      </dgm:t>
    </dgm:pt>
    <dgm:pt modelId="{BCC28580-7349-4CFE-9220-3E4DF11B5117}" type="pres">
      <dgm:prSet presAssocID="{86A28E2D-B4A8-435A-952C-7A00D144ACAC}" presName="parSpace" presStyleCnt="0"/>
      <dgm:spPr/>
    </dgm:pt>
    <dgm:pt modelId="{9A5582E8-2D01-4B64-8ABF-FF7EF845A223}" type="pres">
      <dgm:prSet presAssocID="{3B115D94-412E-4621-9E56-79575FF1627F}" presName="parTxOnly" presStyleLbl="node1" presStyleIdx="3" presStyleCnt="4">
        <dgm:presLayoutVars>
          <dgm:bulletEnabled val="1"/>
        </dgm:presLayoutVars>
      </dgm:prSet>
      <dgm:spPr/>
      <dgm:t>
        <a:bodyPr/>
        <a:lstStyle/>
        <a:p>
          <a:endParaRPr lang="en-US"/>
        </a:p>
      </dgm:t>
    </dgm:pt>
  </dgm:ptLst>
  <dgm:cxnLst>
    <dgm:cxn modelId="{B2BE4A40-ABB9-4472-9C81-E9216642BE13}" srcId="{8A4377F5-DC6C-46C8-838C-7BB46D6E2BB2}" destId="{520A0EDE-FAB8-43BC-BCC8-6C22176FF293}" srcOrd="1" destOrd="0" parTransId="{F990BC1F-51C5-4FF6-9999-2A867FE24016}" sibTransId="{8130D13B-151B-4846-BA75-6B0B155F2FCB}"/>
    <dgm:cxn modelId="{42029687-1C4B-4B98-8E9E-F2FD0A1B25E5}" type="presOf" srcId="{520A0EDE-FAB8-43BC-BCC8-6C22176FF293}" destId="{B290B015-909E-495D-B880-F65F289E39DF}" srcOrd="0" destOrd="0" presId="urn:microsoft.com/office/officeart/2005/8/layout/hChevron3"/>
    <dgm:cxn modelId="{B4CFD213-0AEF-4A58-89A9-C4B7947334C1}" type="presOf" srcId="{8A4377F5-DC6C-46C8-838C-7BB46D6E2BB2}" destId="{4819000A-3F42-4E00-94CE-1C997934C43C}" srcOrd="0" destOrd="0" presId="urn:microsoft.com/office/officeart/2005/8/layout/hChevron3"/>
    <dgm:cxn modelId="{DEA08F4F-8BF5-4AE1-BF82-E0FFD392F628}" srcId="{8A4377F5-DC6C-46C8-838C-7BB46D6E2BB2}" destId="{3B115D94-412E-4621-9E56-79575FF1627F}" srcOrd="3" destOrd="0" parTransId="{985C3216-7F6C-4340-8148-527FF9852B1A}" sibTransId="{69C73BC9-B215-4912-9025-2252A9264361}"/>
    <dgm:cxn modelId="{32880768-86DD-43DB-8EC3-4F6E60F777F9}" type="presOf" srcId="{3B115D94-412E-4621-9E56-79575FF1627F}" destId="{9A5582E8-2D01-4B64-8ABF-FF7EF845A223}" srcOrd="0" destOrd="0" presId="urn:microsoft.com/office/officeart/2005/8/layout/hChevron3"/>
    <dgm:cxn modelId="{8EBB21AB-9303-4956-95E8-4B3FCACD604D}" srcId="{8A4377F5-DC6C-46C8-838C-7BB46D6E2BB2}" destId="{A5B1C697-725B-44CC-9656-705C82662D25}" srcOrd="2" destOrd="0" parTransId="{6D37D9FA-66B5-4DA6-83A8-BA1F863086B0}" sibTransId="{86A28E2D-B4A8-435A-952C-7A00D144ACAC}"/>
    <dgm:cxn modelId="{4DCBD7B7-0477-4AA7-A23C-21D13A5D1EDF}" srcId="{8A4377F5-DC6C-46C8-838C-7BB46D6E2BB2}" destId="{89CEED44-6AA6-42E4-859C-2F47118D4972}" srcOrd="0" destOrd="0" parTransId="{E7446D70-DA02-442D-B602-CAF8392D2C7D}" sibTransId="{ED6D9179-68D0-4796-8C70-DC963B99AF17}"/>
    <dgm:cxn modelId="{EA01619C-10A5-4318-91B6-0729211C6C9D}" type="presOf" srcId="{89CEED44-6AA6-42E4-859C-2F47118D4972}" destId="{908A15A4-3D4D-4E11-9FF1-2D44ECA48203}" srcOrd="0" destOrd="0" presId="urn:microsoft.com/office/officeart/2005/8/layout/hChevron3"/>
    <dgm:cxn modelId="{98872389-3058-4B9B-BD2F-0294876CD847}" type="presOf" srcId="{A5B1C697-725B-44CC-9656-705C82662D25}" destId="{802FCF3F-9604-473B-B8C8-983A65A5E7CA}" srcOrd="0" destOrd="0" presId="urn:microsoft.com/office/officeart/2005/8/layout/hChevron3"/>
    <dgm:cxn modelId="{A2B270E1-197F-43D1-85C2-131CFE65815F}" type="presParOf" srcId="{4819000A-3F42-4E00-94CE-1C997934C43C}" destId="{908A15A4-3D4D-4E11-9FF1-2D44ECA48203}" srcOrd="0" destOrd="0" presId="urn:microsoft.com/office/officeart/2005/8/layout/hChevron3"/>
    <dgm:cxn modelId="{0AD66ED1-A55B-4A36-A581-608086E6F6C2}" type="presParOf" srcId="{4819000A-3F42-4E00-94CE-1C997934C43C}" destId="{4D691EA2-6BA8-48CE-8564-B4DABAFDB740}" srcOrd="1" destOrd="0" presId="urn:microsoft.com/office/officeart/2005/8/layout/hChevron3"/>
    <dgm:cxn modelId="{90BD2162-51D3-48BF-AF64-BABE985F778C}" type="presParOf" srcId="{4819000A-3F42-4E00-94CE-1C997934C43C}" destId="{B290B015-909E-495D-B880-F65F289E39DF}" srcOrd="2" destOrd="0" presId="urn:microsoft.com/office/officeart/2005/8/layout/hChevron3"/>
    <dgm:cxn modelId="{D99CF7A1-C78B-4C6F-A759-8089E19F39D4}" type="presParOf" srcId="{4819000A-3F42-4E00-94CE-1C997934C43C}" destId="{6F24118B-C139-47E2-B1C5-84C6E21E15B6}" srcOrd="3" destOrd="0" presId="urn:microsoft.com/office/officeart/2005/8/layout/hChevron3"/>
    <dgm:cxn modelId="{830135DC-5975-401B-8B39-EA28A57FF06B}" type="presParOf" srcId="{4819000A-3F42-4E00-94CE-1C997934C43C}" destId="{802FCF3F-9604-473B-B8C8-983A65A5E7CA}" srcOrd="4" destOrd="0" presId="urn:microsoft.com/office/officeart/2005/8/layout/hChevron3"/>
    <dgm:cxn modelId="{AD5C1E83-2886-4E7E-A8E6-61A0770DFFDD}" type="presParOf" srcId="{4819000A-3F42-4E00-94CE-1C997934C43C}" destId="{BCC28580-7349-4CFE-9220-3E4DF11B5117}" srcOrd="5" destOrd="0" presId="urn:microsoft.com/office/officeart/2005/8/layout/hChevron3"/>
    <dgm:cxn modelId="{AF1499F9-80ED-4D45-A4AE-68A4FC78DCC7}" type="presParOf" srcId="{4819000A-3F42-4E00-94CE-1C997934C43C}" destId="{9A5582E8-2D01-4B64-8ABF-FF7EF845A223}"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8A15A4-3D4D-4E11-9FF1-2D44ECA48203}">
      <dsp:nvSpPr>
        <dsp:cNvPr id="0" name=""/>
        <dsp:cNvSpPr/>
      </dsp:nvSpPr>
      <dsp:spPr>
        <a:xfrm>
          <a:off x="2366" y="224953"/>
          <a:ext cx="2374255" cy="949702"/>
        </a:xfrm>
        <a:prstGeom prst="homePlat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32004" rIns="16002" bIns="32004" numCol="1" spcCol="1270" anchor="ctr" anchorCtr="0">
          <a:noAutofit/>
        </a:bodyPr>
        <a:lstStyle/>
        <a:p>
          <a:pPr lvl="0" algn="ctr" defTabSz="533400">
            <a:lnSpc>
              <a:spcPct val="90000"/>
            </a:lnSpc>
            <a:spcBef>
              <a:spcPct val="0"/>
            </a:spcBef>
            <a:spcAft>
              <a:spcPct val="35000"/>
            </a:spcAft>
          </a:pPr>
          <a:r>
            <a:rPr lang="en-US" sz="1200" kern="1200" dirty="0" smtClean="0"/>
            <a:t>Task 1. Identify potential activities</a:t>
          </a:r>
          <a:endParaRPr lang="en-US" sz="1200" kern="1200" dirty="0"/>
        </a:p>
      </dsp:txBody>
      <dsp:txXfrm>
        <a:off x="2366" y="224953"/>
        <a:ext cx="2136830" cy="949702"/>
      </dsp:txXfrm>
    </dsp:sp>
    <dsp:sp modelId="{B290B015-909E-495D-B880-F65F289E39DF}">
      <dsp:nvSpPr>
        <dsp:cNvPr id="0" name=""/>
        <dsp:cNvSpPr/>
      </dsp:nvSpPr>
      <dsp:spPr>
        <a:xfrm>
          <a:off x="1901770" y="224953"/>
          <a:ext cx="2374255" cy="949702"/>
        </a:xfrm>
        <a:prstGeom prst="chevron">
          <a:avLst/>
        </a:prstGeom>
        <a:solidFill>
          <a:schemeClr val="accent5">
            <a:hueOff val="505253"/>
            <a:satOff val="4521"/>
            <a:lumOff val="-1803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en-US" sz="1200" kern="1200" dirty="0" smtClean="0"/>
            <a:t>Task 2. Evaluate and rank activities</a:t>
          </a:r>
          <a:endParaRPr lang="en-US" sz="1200" kern="1200" dirty="0"/>
        </a:p>
      </dsp:txBody>
      <dsp:txXfrm>
        <a:off x="2376621" y="224953"/>
        <a:ext cx="1424553" cy="949702"/>
      </dsp:txXfrm>
    </dsp:sp>
    <dsp:sp modelId="{802FCF3F-9604-473B-B8C8-983A65A5E7CA}">
      <dsp:nvSpPr>
        <dsp:cNvPr id="0" name=""/>
        <dsp:cNvSpPr/>
      </dsp:nvSpPr>
      <dsp:spPr>
        <a:xfrm>
          <a:off x="3801174" y="224953"/>
          <a:ext cx="2374255" cy="949702"/>
        </a:xfrm>
        <a:prstGeom prst="chevron">
          <a:avLst/>
        </a:prstGeom>
        <a:solidFill>
          <a:schemeClr val="accent5">
            <a:hueOff val="1010506"/>
            <a:satOff val="9043"/>
            <a:lumOff val="-3607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en-US" sz="1200" kern="1200" dirty="0" smtClean="0"/>
            <a:t>Task 3. Select Areas of focus for 2013-2016</a:t>
          </a:r>
          <a:endParaRPr lang="en-US" sz="1200" kern="1200" dirty="0"/>
        </a:p>
      </dsp:txBody>
      <dsp:txXfrm>
        <a:off x="4276025" y="224953"/>
        <a:ext cx="1424553" cy="949702"/>
      </dsp:txXfrm>
    </dsp:sp>
    <dsp:sp modelId="{9A5582E8-2D01-4B64-8ABF-FF7EF845A223}">
      <dsp:nvSpPr>
        <dsp:cNvPr id="0" name=""/>
        <dsp:cNvSpPr/>
      </dsp:nvSpPr>
      <dsp:spPr>
        <a:xfrm>
          <a:off x="5700578" y="224953"/>
          <a:ext cx="2374255" cy="949702"/>
        </a:xfrm>
        <a:prstGeom prst="chevron">
          <a:avLst/>
        </a:prstGeom>
        <a:solidFill>
          <a:schemeClr val="accent5">
            <a:hueOff val="1515759"/>
            <a:satOff val="13564"/>
            <a:lumOff val="-5411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en-US" sz="1200" kern="1200" dirty="0" smtClean="0"/>
            <a:t>Task 4. Develop Focused  Activities for NPLCC support in  FY13-FY14</a:t>
          </a:r>
          <a:endParaRPr lang="en-US" sz="1200" kern="1200" dirty="0"/>
        </a:p>
      </dsp:txBody>
      <dsp:txXfrm>
        <a:off x="6175429" y="224953"/>
        <a:ext cx="1424553" cy="949702"/>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1" y="0"/>
            <a:ext cx="3066518" cy="468154"/>
          </a:xfrm>
          <a:prstGeom prst="rect">
            <a:avLst/>
          </a:prstGeom>
          <a:noFill/>
          <a:ln w="9525">
            <a:noFill/>
            <a:miter lim="800000"/>
            <a:headEnd/>
            <a:tailEnd/>
          </a:ln>
          <a:effectLst/>
        </p:spPr>
        <p:txBody>
          <a:bodyPr vert="horz" wrap="square" lIns="93940" tIns="46970" rIns="93940" bIns="46970" numCol="1" anchor="t" anchorCtr="0" compatLnSpc="1">
            <a:prstTxWarp prst="textNoShape">
              <a:avLst/>
            </a:prstTxWarp>
          </a:bodyPr>
          <a:lstStyle>
            <a:lvl1pPr defTabSz="940043" eaLnBrk="0" hangingPunct="0">
              <a:spcBef>
                <a:spcPct val="0"/>
              </a:spcBef>
              <a:buClrTx/>
              <a:buFontTx/>
              <a:buNone/>
              <a:defRPr sz="1200">
                <a:effectLst/>
                <a:latin typeface="Times New Roman" pitchFamily="18" charset="0"/>
                <a:ea typeface="+mn-ea"/>
              </a:defRPr>
            </a:lvl1pPr>
          </a:lstStyle>
          <a:p>
            <a:pPr>
              <a:defRPr/>
            </a:pPr>
            <a:endParaRPr lang="en-US"/>
          </a:p>
        </p:txBody>
      </p:sp>
      <p:sp>
        <p:nvSpPr>
          <p:cNvPr id="55299" name="Rectangle 3"/>
          <p:cNvSpPr>
            <a:spLocks noGrp="1" noChangeArrowheads="1"/>
          </p:cNvSpPr>
          <p:nvPr>
            <p:ph type="dt" sz="quarter" idx="1"/>
          </p:nvPr>
        </p:nvSpPr>
        <p:spPr bwMode="auto">
          <a:xfrm>
            <a:off x="4010557" y="0"/>
            <a:ext cx="3066518" cy="468154"/>
          </a:xfrm>
          <a:prstGeom prst="rect">
            <a:avLst/>
          </a:prstGeom>
          <a:noFill/>
          <a:ln w="9525">
            <a:noFill/>
            <a:miter lim="800000"/>
            <a:headEnd/>
            <a:tailEnd/>
          </a:ln>
          <a:effectLst/>
        </p:spPr>
        <p:txBody>
          <a:bodyPr vert="horz" wrap="square" lIns="93940" tIns="46970" rIns="93940" bIns="46970" numCol="1" anchor="t" anchorCtr="0" compatLnSpc="1">
            <a:prstTxWarp prst="textNoShape">
              <a:avLst/>
            </a:prstTxWarp>
          </a:bodyPr>
          <a:lstStyle>
            <a:lvl1pPr algn="r" defTabSz="940043" eaLnBrk="0" hangingPunct="0">
              <a:spcBef>
                <a:spcPct val="0"/>
              </a:spcBef>
              <a:buClrTx/>
              <a:buFontTx/>
              <a:buNone/>
              <a:defRPr sz="1200">
                <a:effectLst/>
                <a:latin typeface="Times New Roman" pitchFamily="18" charset="0"/>
                <a:ea typeface="+mn-ea"/>
              </a:defRPr>
            </a:lvl1pPr>
          </a:lstStyle>
          <a:p>
            <a:pPr>
              <a:defRPr/>
            </a:pPr>
            <a:endParaRPr lang="en-US"/>
          </a:p>
        </p:txBody>
      </p:sp>
      <p:sp>
        <p:nvSpPr>
          <p:cNvPr id="55300" name="Rectangle 4"/>
          <p:cNvSpPr>
            <a:spLocks noGrp="1" noChangeArrowheads="1"/>
          </p:cNvSpPr>
          <p:nvPr>
            <p:ph type="ftr" sz="quarter" idx="2"/>
          </p:nvPr>
        </p:nvSpPr>
        <p:spPr bwMode="auto">
          <a:xfrm>
            <a:off x="1" y="8894921"/>
            <a:ext cx="3066518" cy="468154"/>
          </a:xfrm>
          <a:prstGeom prst="rect">
            <a:avLst/>
          </a:prstGeom>
          <a:noFill/>
          <a:ln w="9525">
            <a:noFill/>
            <a:miter lim="800000"/>
            <a:headEnd/>
            <a:tailEnd/>
          </a:ln>
          <a:effectLst/>
        </p:spPr>
        <p:txBody>
          <a:bodyPr vert="horz" wrap="square" lIns="93940" tIns="46970" rIns="93940" bIns="46970" numCol="1" anchor="b" anchorCtr="0" compatLnSpc="1">
            <a:prstTxWarp prst="textNoShape">
              <a:avLst/>
            </a:prstTxWarp>
          </a:bodyPr>
          <a:lstStyle>
            <a:lvl1pPr defTabSz="940043" eaLnBrk="0" hangingPunct="0">
              <a:spcBef>
                <a:spcPct val="0"/>
              </a:spcBef>
              <a:buClrTx/>
              <a:buFontTx/>
              <a:buNone/>
              <a:defRPr sz="1200">
                <a:effectLst/>
                <a:latin typeface="Times New Roman" pitchFamily="18" charset="0"/>
                <a:ea typeface="+mn-ea"/>
              </a:defRPr>
            </a:lvl1pPr>
          </a:lstStyle>
          <a:p>
            <a:pPr>
              <a:defRPr/>
            </a:pPr>
            <a:endParaRPr lang="en-US"/>
          </a:p>
        </p:txBody>
      </p:sp>
      <p:sp>
        <p:nvSpPr>
          <p:cNvPr id="55301" name="Rectangle 5"/>
          <p:cNvSpPr>
            <a:spLocks noGrp="1" noChangeArrowheads="1"/>
          </p:cNvSpPr>
          <p:nvPr>
            <p:ph type="sldNum" sz="quarter" idx="3"/>
          </p:nvPr>
        </p:nvSpPr>
        <p:spPr bwMode="auto">
          <a:xfrm>
            <a:off x="4010557" y="8894921"/>
            <a:ext cx="3066518" cy="468154"/>
          </a:xfrm>
          <a:prstGeom prst="rect">
            <a:avLst/>
          </a:prstGeom>
          <a:noFill/>
          <a:ln w="9525">
            <a:noFill/>
            <a:miter lim="800000"/>
            <a:headEnd/>
            <a:tailEnd/>
          </a:ln>
          <a:effectLst/>
        </p:spPr>
        <p:txBody>
          <a:bodyPr vert="horz" wrap="square" lIns="93940" tIns="46970" rIns="93940" bIns="46970" numCol="1" anchor="b" anchorCtr="0" compatLnSpc="1">
            <a:prstTxWarp prst="textNoShape">
              <a:avLst/>
            </a:prstTxWarp>
          </a:bodyPr>
          <a:lstStyle>
            <a:lvl1pPr algn="r" defTabSz="940043" eaLnBrk="0" hangingPunct="0">
              <a:spcBef>
                <a:spcPct val="0"/>
              </a:spcBef>
              <a:buClrTx/>
              <a:buFontTx/>
              <a:buNone/>
              <a:defRPr sz="1200">
                <a:effectLst/>
                <a:latin typeface="Times New Roman" pitchFamily="18" charset="0"/>
                <a:ea typeface="+mn-ea"/>
              </a:defRPr>
            </a:lvl1pPr>
          </a:lstStyle>
          <a:p>
            <a:pPr>
              <a:defRPr/>
            </a:pPr>
            <a:fld id="{3F4469B3-19B2-49AD-AF04-C9160A845C6D}" type="slidenum">
              <a:rPr lang="en-US"/>
              <a:pPr>
                <a:defRPr/>
              </a:pPr>
              <a:t>‹#›</a:t>
            </a:fld>
            <a:endParaRPr lang="en-US"/>
          </a:p>
        </p:txBody>
      </p:sp>
    </p:spTree>
    <p:extLst>
      <p:ext uri="{BB962C8B-B14F-4D97-AF65-F5344CB8AC3E}">
        <p14:creationId xmlns:p14="http://schemas.microsoft.com/office/powerpoint/2010/main" val="34927125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1" y="0"/>
            <a:ext cx="3066518" cy="468154"/>
          </a:xfrm>
          <a:prstGeom prst="rect">
            <a:avLst/>
          </a:prstGeom>
          <a:noFill/>
          <a:ln w="9525">
            <a:noFill/>
            <a:miter lim="800000"/>
            <a:headEnd/>
            <a:tailEnd/>
          </a:ln>
          <a:effectLst/>
        </p:spPr>
        <p:txBody>
          <a:bodyPr vert="horz" wrap="square" lIns="93940" tIns="46970" rIns="93940" bIns="46970" numCol="1" anchor="t" anchorCtr="0" compatLnSpc="1">
            <a:prstTxWarp prst="textNoShape">
              <a:avLst/>
            </a:prstTxWarp>
          </a:bodyPr>
          <a:lstStyle>
            <a:lvl1pPr defTabSz="940043" eaLnBrk="0" hangingPunct="0">
              <a:spcBef>
                <a:spcPct val="0"/>
              </a:spcBef>
              <a:buClrTx/>
              <a:buFontTx/>
              <a:buNone/>
              <a:defRPr sz="1200">
                <a:effectLst/>
                <a:latin typeface="Times New Roman" pitchFamily="18" charset="0"/>
                <a:ea typeface="+mn-ea"/>
              </a:defRPr>
            </a:lvl1pPr>
          </a:lstStyle>
          <a:p>
            <a:pPr>
              <a:defRPr/>
            </a:pPr>
            <a:endParaRPr lang="en-US"/>
          </a:p>
        </p:txBody>
      </p:sp>
      <p:sp>
        <p:nvSpPr>
          <p:cNvPr id="27651" name="Rectangle 3"/>
          <p:cNvSpPr>
            <a:spLocks noGrp="1" noChangeArrowheads="1"/>
          </p:cNvSpPr>
          <p:nvPr>
            <p:ph type="dt" idx="1"/>
          </p:nvPr>
        </p:nvSpPr>
        <p:spPr bwMode="auto">
          <a:xfrm>
            <a:off x="4010557" y="0"/>
            <a:ext cx="3066518" cy="468154"/>
          </a:xfrm>
          <a:prstGeom prst="rect">
            <a:avLst/>
          </a:prstGeom>
          <a:noFill/>
          <a:ln w="9525">
            <a:noFill/>
            <a:miter lim="800000"/>
            <a:headEnd/>
            <a:tailEnd/>
          </a:ln>
          <a:effectLst/>
        </p:spPr>
        <p:txBody>
          <a:bodyPr vert="horz" wrap="square" lIns="93940" tIns="46970" rIns="93940" bIns="46970" numCol="1" anchor="t" anchorCtr="0" compatLnSpc="1">
            <a:prstTxWarp prst="textNoShape">
              <a:avLst/>
            </a:prstTxWarp>
          </a:bodyPr>
          <a:lstStyle>
            <a:lvl1pPr algn="r" defTabSz="940043" eaLnBrk="0" hangingPunct="0">
              <a:spcBef>
                <a:spcPct val="0"/>
              </a:spcBef>
              <a:buClrTx/>
              <a:buFontTx/>
              <a:buNone/>
              <a:defRPr sz="1200">
                <a:effectLst/>
                <a:latin typeface="Times New Roman" pitchFamily="18" charset="0"/>
                <a:ea typeface="+mn-ea"/>
              </a:defRPr>
            </a:lvl1pPr>
          </a:lstStyle>
          <a:p>
            <a:pPr>
              <a:defRPr/>
            </a:pPr>
            <a:endParaRPr lang="en-US"/>
          </a:p>
        </p:txBody>
      </p:sp>
      <p:sp>
        <p:nvSpPr>
          <p:cNvPr id="39940" name="Rectangle 4"/>
          <p:cNvSpPr>
            <a:spLocks noGrp="1" noRot="1" noChangeAspect="1" noChangeArrowheads="1" noTextEdit="1"/>
          </p:cNvSpPr>
          <p:nvPr>
            <p:ph type="sldImg" idx="2"/>
          </p:nvPr>
        </p:nvSpPr>
        <p:spPr bwMode="auto">
          <a:xfrm>
            <a:off x="1196975" y="701675"/>
            <a:ext cx="4683125" cy="3511550"/>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944038" y="4447461"/>
            <a:ext cx="5188999" cy="4213384"/>
          </a:xfrm>
          <a:prstGeom prst="rect">
            <a:avLst/>
          </a:prstGeom>
          <a:noFill/>
          <a:ln w="9525">
            <a:noFill/>
            <a:miter lim="800000"/>
            <a:headEnd/>
            <a:tailEnd/>
          </a:ln>
          <a:effectLst/>
        </p:spPr>
        <p:txBody>
          <a:bodyPr vert="horz" wrap="square" lIns="93940" tIns="46970" rIns="93940" bIns="4697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7654" name="Rectangle 6"/>
          <p:cNvSpPr>
            <a:spLocks noGrp="1" noChangeArrowheads="1"/>
          </p:cNvSpPr>
          <p:nvPr>
            <p:ph type="ftr" sz="quarter" idx="4"/>
          </p:nvPr>
        </p:nvSpPr>
        <p:spPr bwMode="auto">
          <a:xfrm>
            <a:off x="1" y="8894921"/>
            <a:ext cx="3066518" cy="468154"/>
          </a:xfrm>
          <a:prstGeom prst="rect">
            <a:avLst/>
          </a:prstGeom>
          <a:noFill/>
          <a:ln w="9525">
            <a:noFill/>
            <a:miter lim="800000"/>
            <a:headEnd/>
            <a:tailEnd/>
          </a:ln>
          <a:effectLst/>
        </p:spPr>
        <p:txBody>
          <a:bodyPr vert="horz" wrap="square" lIns="93940" tIns="46970" rIns="93940" bIns="46970" numCol="1" anchor="b" anchorCtr="0" compatLnSpc="1">
            <a:prstTxWarp prst="textNoShape">
              <a:avLst/>
            </a:prstTxWarp>
          </a:bodyPr>
          <a:lstStyle>
            <a:lvl1pPr defTabSz="940043" eaLnBrk="0" hangingPunct="0">
              <a:spcBef>
                <a:spcPct val="0"/>
              </a:spcBef>
              <a:buClrTx/>
              <a:buFontTx/>
              <a:buNone/>
              <a:defRPr sz="1200">
                <a:effectLst/>
                <a:latin typeface="Times New Roman" pitchFamily="18" charset="0"/>
                <a:ea typeface="+mn-ea"/>
              </a:defRPr>
            </a:lvl1pPr>
          </a:lstStyle>
          <a:p>
            <a:pPr>
              <a:defRPr/>
            </a:pPr>
            <a:endParaRPr lang="en-US"/>
          </a:p>
        </p:txBody>
      </p:sp>
      <p:sp>
        <p:nvSpPr>
          <p:cNvPr id="27655" name="Rectangle 7"/>
          <p:cNvSpPr>
            <a:spLocks noGrp="1" noChangeArrowheads="1"/>
          </p:cNvSpPr>
          <p:nvPr>
            <p:ph type="sldNum" sz="quarter" idx="5"/>
          </p:nvPr>
        </p:nvSpPr>
        <p:spPr bwMode="auto">
          <a:xfrm>
            <a:off x="4010557" y="8894921"/>
            <a:ext cx="3066518" cy="468154"/>
          </a:xfrm>
          <a:prstGeom prst="rect">
            <a:avLst/>
          </a:prstGeom>
          <a:noFill/>
          <a:ln w="9525">
            <a:noFill/>
            <a:miter lim="800000"/>
            <a:headEnd/>
            <a:tailEnd/>
          </a:ln>
          <a:effectLst/>
        </p:spPr>
        <p:txBody>
          <a:bodyPr vert="horz" wrap="square" lIns="93940" tIns="46970" rIns="93940" bIns="46970" numCol="1" anchor="b" anchorCtr="0" compatLnSpc="1">
            <a:prstTxWarp prst="textNoShape">
              <a:avLst/>
            </a:prstTxWarp>
          </a:bodyPr>
          <a:lstStyle>
            <a:lvl1pPr algn="r" defTabSz="940043" eaLnBrk="0" hangingPunct="0">
              <a:spcBef>
                <a:spcPct val="0"/>
              </a:spcBef>
              <a:buClrTx/>
              <a:buFontTx/>
              <a:buNone/>
              <a:defRPr sz="1200">
                <a:effectLst/>
                <a:latin typeface="Times New Roman" pitchFamily="18" charset="0"/>
                <a:ea typeface="+mn-ea"/>
              </a:defRPr>
            </a:lvl1pPr>
          </a:lstStyle>
          <a:p>
            <a:pPr>
              <a:defRPr/>
            </a:pPr>
            <a:fld id="{264208FB-6036-45DF-AC00-94C5DFFF3296}" type="slidenum">
              <a:rPr lang="en-US"/>
              <a:pPr>
                <a:defRPr/>
              </a:pPr>
              <a:t>‹#›</a:t>
            </a:fld>
            <a:endParaRPr lang="en-US"/>
          </a:p>
        </p:txBody>
      </p:sp>
    </p:spTree>
    <p:extLst>
      <p:ext uri="{BB962C8B-B14F-4D97-AF65-F5344CB8AC3E}">
        <p14:creationId xmlns:p14="http://schemas.microsoft.com/office/powerpoint/2010/main" val="24969398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endParaRPr lang="en-US" dirty="0"/>
          </a:p>
        </p:txBody>
      </p:sp>
      <p:sp>
        <p:nvSpPr>
          <p:cNvPr id="4" name="Slide Number Placeholder 3"/>
          <p:cNvSpPr>
            <a:spLocks noGrp="1"/>
          </p:cNvSpPr>
          <p:nvPr>
            <p:ph type="sldNum" sz="quarter" idx="10"/>
          </p:nvPr>
        </p:nvSpPr>
        <p:spPr/>
        <p:txBody>
          <a:bodyPr/>
          <a:lstStyle/>
          <a:p>
            <a:pPr>
              <a:defRPr/>
            </a:pPr>
            <a:fld id="{264208FB-6036-45DF-AC00-94C5DFFF3296}" type="slidenum">
              <a:rPr lang="en-US" smtClean="0"/>
              <a:pPr>
                <a:defRPr/>
              </a:pPr>
              <a:t>1</a:t>
            </a:fld>
            <a:endParaRPr lang="en-US"/>
          </a:p>
        </p:txBody>
      </p:sp>
    </p:spTree>
    <p:extLst>
      <p:ext uri="{BB962C8B-B14F-4D97-AF65-F5344CB8AC3E}">
        <p14:creationId xmlns:p14="http://schemas.microsoft.com/office/powerpoint/2010/main" val="3597974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Mary and Frank –</a:t>
            </a:r>
          </a:p>
          <a:p>
            <a:endParaRPr lang="en-US" dirty="0" smtClean="0"/>
          </a:p>
          <a:p>
            <a:r>
              <a:rPr lang="en-US" dirty="0" smtClean="0"/>
              <a:t>For this part of the discussion I will use the</a:t>
            </a:r>
            <a:r>
              <a:rPr lang="en-US" baseline="0" dirty="0" smtClean="0"/>
              <a:t> summary distributed with the agenda – my goal is to get head nods for Table 1 and for the Activity description modifications, and to use the identification of focused actions that has already been completed to kick off the discussion of current and future actions for the remaining topics.</a:t>
            </a:r>
          </a:p>
          <a:p>
            <a:endParaRPr lang="en-US" baseline="0" dirty="0" smtClean="0"/>
          </a:p>
          <a:p>
            <a:r>
              <a:rPr lang="en-US" baseline="0" dirty="0" smtClean="0"/>
              <a:t>I’ll “lead” that discussion from the excel file and keep track as we go.</a:t>
            </a:r>
            <a:endParaRPr lang="en-US" dirty="0"/>
          </a:p>
        </p:txBody>
      </p:sp>
      <p:sp>
        <p:nvSpPr>
          <p:cNvPr id="4" name="Slide Number Placeholder 3"/>
          <p:cNvSpPr>
            <a:spLocks noGrp="1"/>
          </p:cNvSpPr>
          <p:nvPr>
            <p:ph type="sldNum" sz="quarter" idx="10"/>
          </p:nvPr>
        </p:nvSpPr>
        <p:spPr/>
        <p:txBody>
          <a:bodyPr/>
          <a:lstStyle/>
          <a:p>
            <a:pPr>
              <a:defRPr/>
            </a:pPr>
            <a:fld id="{264208FB-6036-45DF-AC00-94C5DFFF3296}" type="slidenum">
              <a:rPr lang="en-US" smtClean="0"/>
              <a:pPr>
                <a:defRPr/>
              </a:pPr>
              <a:t>2</a:t>
            </a:fld>
            <a:endParaRPr lang="en-US"/>
          </a:p>
        </p:txBody>
      </p:sp>
    </p:spTree>
    <p:extLst>
      <p:ext uri="{BB962C8B-B14F-4D97-AF65-F5344CB8AC3E}">
        <p14:creationId xmlns:p14="http://schemas.microsoft.com/office/powerpoint/2010/main" val="257166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4208FB-6036-45DF-AC00-94C5DFFF3296}" type="slidenum">
              <a:rPr lang="en-US" smtClean="0"/>
              <a:pPr>
                <a:defRPr/>
              </a:pPr>
              <a:t>4</a:t>
            </a:fld>
            <a:endParaRPr lang="en-US"/>
          </a:p>
        </p:txBody>
      </p:sp>
    </p:spTree>
    <p:extLst>
      <p:ext uri="{BB962C8B-B14F-4D97-AF65-F5344CB8AC3E}">
        <p14:creationId xmlns:p14="http://schemas.microsoft.com/office/powerpoint/2010/main" val="434157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Frank and Mary – I’m just “seeding” the pro/con</a:t>
            </a:r>
            <a:r>
              <a:rPr lang="en-US" baseline="0" dirty="0" smtClean="0"/>
              <a:t> tables with a few of the things we have talked about to try </a:t>
            </a:r>
            <a:r>
              <a:rPr lang="en-US" baseline="0" smtClean="0"/>
              <a:t>to kick off the discussion</a:t>
            </a:r>
            <a:endParaRPr lang="en-US"/>
          </a:p>
        </p:txBody>
      </p:sp>
      <p:sp>
        <p:nvSpPr>
          <p:cNvPr id="4" name="Slide Number Placeholder 3"/>
          <p:cNvSpPr>
            <a:spLocks noGrp="1"/>
          </p:cNvSpPr>
          <p:nvPr>
            <p:ph type="sldNum" sz="quarter" idx="10"/>
          </p:nvPr>
        </p:nvSpPr>
        <p:spPr/>
        <p:txBody>
          <a:bodyPr/>
          <a:lstStyle/>
          <a:p>
            <a:pPr>
              <a:defRPr/>
            </a:pPr>
            <a:fld id="{264208FB-6036-45DF-AC00-94C5DFFF3296}" type="slidenum">
              <a:rPr lang="en-US" smtClean="0"/>
              <a:pPr>
                <a:defRPr/>
              </a:pPr>
              <a:t>5</a:t>
            </a:fld>
            <a:endParaRPr lang="en-US"/>
          </a:p>
        </p:txBody>
      </p:sp>
    </p:spTree>
    <p:extLst>
      <p:ext uri="{BB962C8B-B14F-4D97-AF65-F5344CB8AC3E}">
        <p14:creationId xmlns:p14="http://schemas.microsoft.com/office/powerpoint/2010/main" val="4341577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Text Box 21"/>
          <p:cNvSpPr txBox="1">
            <a:spLocks noChangeArrowheads="1"/>
          </p:cNvSpPr>
          <p:nvPr/>
        </p:nvSpPr>
        <p:spPr bwMode="auto">
          <a:xfrm>
            <a:off x="5899150" y="171450"/>
            <a:ext cx="300038" cy="214313"/>
          </a:xfrm>
          <a:prstGeom prst="rect">
            <a:avLst/>
          </a:prstGeom>
          <a:noFill/>
          <a:ln w="9525">
            <a:noFill/>
            <a:miter lim="800000"/>
            <a:headEnd/>
            <a:tailEnd/>
          </a:ln>
          <a:effectLst/>
        </p:spPr>
        <p:txBody>
          <a:bodyPr>
            <a:spAutoFit/>
          </a:bodyPr>
          <a:lstStyle/>
          <a:p>
            <a:pPr>
              <a:spcBef>
                <a:spcPct val="50000"/>
              </a:spcBef>
              <a:buClr>
                <a:schemeClr val="tx2"/>
              </a:buClr>
              <a:buFont typeface="Wingdings" pitchFamily="2" charset="2"/>
              <a:buChar char="l"/>
              <a:defRPr/>
            </a:pPr>
            <a:r>
              <a:rPr lang="en-US" sz="800">
                <a:solidFill>
                  <a:schemeClr val="bg1"/>
                </a:solidFill>
                <a:effectLst>
                  <a:outerShdw blurRad="38100" dist="38100" dir="2700000" algn="tl">
                    <a:srgbClr val="000000">
                      <a:alpha val="43137"/>
                    </a:srgbClr>
                  </a:outerShdw>
                </a:effectLst>
                <a:ea typeface="+mn-ea"/>
                <a:cs typeface="Arial" charset="0"/>
              </a:rPr>
              <a:t>®</a:t>
            </a:r>
          </a:p>
        </p:txBody>
      </p:sp>
      <p:pic>
        <p:nvPicPr>
          <p:cNvPr id="5" name="Picture 9" descr="Logo_DAI_horz2.png"/>
          <p:cNvPicPr>
            <a:picLocks noChangeAspect="1"/>
          </p:cNvPicPr>
          <p:nvPr/>
        </p:nvPicPr>
        <p:blipFill>
          <a:blip r:embed="rId2" cstate="print"/>
          <a:srcRect/>
          <a:stretch>
            <a:fillRect/>
          </a:stretch>
        </p:blipFill>
        <p:spPr bwMode="auto">
          <a:xfrm>
            <a:off x="4832350" y="5754688"/>
            <a:ext cx="954088" cy="323850"/>
          </a:xfrm>
          <a:prstGeom prst="rect">
            <a:avLst/>
          </a:prstGeom>
          <a:noFill/>
          <a:ln w="9525">
            <a:noFill/>
            <a:miter lim="800000"/>
            <a:headEnd/>
            <a:tailEnd/>
          </a:ln>
        </p:spPr>
      </p:pic>
      <p:pic>
        <p:nvPicPr>
          <p:cNvPr id="6" name="Picture 23"/>
          <p:cNvPicPr>
            <a:picLocks noChangeAspect="1" noChangeArrowheads="1"/>
          </p:cNvPicPr>
          <p:nvPr/>
        </p:nvPicPr>
        <p:blipFill>
          <a:blip r:embed="rId3" cstate="print"/>
          <a:srcRect/>
          <a:stretch>
            <a:fillRect/>
          </a:stretch>
        </p:blipFill>
        <p:spPr bwMode="auto">
          <a:xfrm>
            <a:off x="4953000" y="5181600"/>
            <a:ext cx="573087" cy="469900"/>
          </a:xfrm>
          <a:prstGeom prst="rect">
            <a:avLst/>
          </a:prstGeom>
          <a:noFill/>
          <a:ln w="9525">
            <a:noFill/>
            <a:miter lim="800000"/>
            <a:headEnd/>
            <a:tailEnd/>
          </a:ln>
        </p:spPr>
      </p:pic>
      <p:pic>
        <p:nvPicPr>
          <p:cNvPr id="7" name="Picture 29" descr="template_topblue"/>
          <p:cNvPicPr>
            <a:picLocks noChangeAspect="1" noChangeArrowheads="1"/>
          </p:cNvPicPr>
          <p:nvPr/>
        </p:nvPicPr>
        <p:blipFill>
          <a:blip r:embed="rId4" cstate="print"/>
          <a:srcRect b="89822"/>
          <a:stretch>
            <a:fillRect/>
          </a:stretch>
        </p:blipFill>
        <p:spPr bwMode="auto">
          <a:xfrm>
            <a:off x="0" y="0"/>
            <a:ext cx="9144000" cy="496888"/>
          </a:xfrm>
          <a:prstGeom prst="rect">
            <a:avLst/>
          </a:prstGeom>
          <a:noFill/>
          <a:ln w="9525">
            <a:noFill/>
            <a:miter lim="800000"/>
            <a:headEnd/>
            <a:tailEnd/>
          </a:ln>
        </p:spPr>
      </p:pic>
      <p:pic>
        <p:nvPicPr>
          <p:cNvPr id="8" name="Picture 29" descr="template_topblue"/>
          <p:cNvPicPr>
            <a:picLocks noChangeAspect="1" noChangeArrowheads="1"/>
          </p:cNvPicPr>
          <p:nvPr/>
        </p:nvPicPr>
        <p:blipFill>
          <a:blip r:embed="rId4" cstate="print"/>
          <a:srcRect b="89822"/>
          <a:stretch>
            <a:fillRect/>
          </a:stretch>
        </p:blipFill>
        <p:spPr bwMode="auto">
          <a:xfrm>
            <a:off x="0" y="6440488"/>
            <a:ext cx="9144000" cy="417512"/>
          </a:xfrm>
          <a:prstGeom prst="rect">
            <a:avLst/>
          </a:prstGeom>
          <a:noFill/>
          <a:ln w="9525">
            <a:noFill/>
            <a:miter lim="800000"/>
            <a:headEnd/>
            <a:tailEnd/>
          </a:ln>
        </p:spPr>
      </p:pic>
      <p:sp>
        <p:nvSpPr>
          <p:cNvPr id="24593" name="Rectangle 17"/>
          <p:cNvSpPr>
            <a:spLocks noGrp="1" noChangeArrowheads="1"/>
          </p:cNvSpPr>
          <p:nvPr>
            <p:ph type="ctrTitle"/>
          </p:nvPr>
        </p:nvSpPr>
        <p:spPr>
          <a:xfrm>
            <a:off x="930368" y="963052"/>
            <a:ext cx="7329487" cy="2070100"/>
          </a:xfrm>
          <a:effectLst/>
        </p:spPr>
        <p:txBody>
          <a:bodyPr/>
          <a:lstStyle>
            <a:lvl1pPr algn="ctr">
              <a:defRPr sz="3800">
                <a:solidFill>
                  <a:schemeClr val="bg2"/>
                </a:solidFill>
              </a:defRPr>
            </a:lvl1pPr>
          </a:lstStyle>
          <a:p>
            <a:r>
              <a:rPr lang="en-US" smtClean="0"/>
              <a:t>Click to edit Master title style</a:t>
            </a:r>
            <a:endParaRPr lang="en-US" dirty="0"/>
          </a:p>
        </p:txBody>
      </p:sp>
      <p:sp>
        <p:nvSpPr>
          <p:cNvPr id="24594" name="Rectangle 18"/>
          <p:cNvSpPr>
            <a:spLocks noGrp="1" noChangeArrowheads="1"/>
          </p:cNvSpPr>
          <p:nvPr>
            <p:ph type="subTitle" idx="1"/>
          </p:nvPr>
        </p:nvSpPr>
        <p:spPr>
          <a:xfrm>
            <a:off x="932889" y="3198719"/>
            <a:ext cx="7299325" cy="1495425"/>
          </a:xfrm>
          <a:effectLst/>
        </p:spPr>
        <p:txBody>
          <a:bodyPr/>
          <a:lstStyle>
            <a:lvl1pPr marL="0" indent="0" algn="ctr">
              <a:buFontTx/>
              <a:buNone/>
              <a:defRPr b="0" i="1">
                <a:solidFill>
                  <a:schemeClr val="bg2"/>
                </a:solidFill>
              </a:defRPr>
            </a:lvl1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28688"/>
            <a:ext cx="4038600" cy="5554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28688"/>
            <a:ext cx="4038600" cy="5554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69125" y="0"/>
            <a:ext cx="2174875" cy="64833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42913" y="0"/>
            <a:ext cx="6373812" cy="64833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theme" Target="../theme/theme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angle 7"/>
          <p:cNvSpPr>
            <a:spLocks noChangeArrowheads="1"/>
          </p:cNvSpPr>
          <p:nvPr/>
        </p:nvSpPr>
        <p:spPr bwMode="auto">
          <a:xfrm>
            <a:off x="0" y="6513513"/>
            <a:ext cx="9144000" cy="344487"/>
          </a:xfrm>
          <a:prstGeom prst="rect">
            <a:avLst/>
          </a:prstGeom>
          <a:solidFill>
            <a:srgbClr val="BFD0E3"/>
          </a:solidFill>
          <a:ln w="9525">
            <a:noFill/>
            <a:miter lim="800000"/>
            <a:headEnd/>
            <a:tailEnd/>
          </a:ln>
        </p:spPr>
        <p:txBody>
          <a:bodyPr wrap="none" anchor="ctr"/>
          <a:lstStyle/>
          <a:p>
            <a:pPr>
              <a:spcBef>
                <a:spcPct val="20000"/>
              </a:spcBef>
              <a:buClr>
                <a:schemeClr val="tx2"/>
              </a:buClr>
              <a:buFont typeface="Wingdings" pitchFamily="2" charset="2"/>
              <a:buChar char="l"/>
              <a:defRPr/>
            </a:pPr>
            <a:endParaRPr lang="en-US">
              <a:effectLst>
                <a:outerShdw blurRad="38100" dist="38100" dir="2700000" algn="tl">
                  <a:srgbClr val="000000">
                    <a:alpha val="43137"/>
                  </a:srgbClr>
                </a:outerShdw>
              </a:effectLst>
              <a:ea typeface="+mn-ea"/>
            </a:endParaRPr>
          </a:p>
        </p:txBody>
      </p:sp>
      <p:pic>
        <p:nvPicPr>
          <p:cNvPr id="1027" name="Picture 29" descr="template_topblue"/>
          <p:cNvPicPr>
            <a:picLocks noChangeAspect="1" noChangeArrowheads="1"/>
          </p:cNvPicPr>
          <p:nvPr/>
        </p:nvPicPr>
        <p:blipFill>
          <a:blip r:embed="rId13" cstate="print"/>
          <a:srcRect b="89822"/>
          <a:stretch>
            <a:fillRect/>
          </a:stretch>
        </p:blipFill>
        <p:spPr bwMode="auto">
          <a:xfrm>
            <a:off x="0" y="0"/>
            <a:ext cx="9144000" cy="698500"/>
          </a:xfrm>
          <a:prstGeom prst="rect">
            <a:avLst/>
          </a:prstGeom>
          <a:noFill/>
          <a:ln w="9525">
            <a:noFill/>
            <a:miter lim="800000"/>
            <a:headEnd/>
            <a:tailEnd/>
          </a:ln>
        </p:spPr>
      </p:pic>
      <p:sp>
        <p:nvSpPr>
          <p:cNvPr id="1033" name="Line 9"/>
          <p:cNvSpPr>
            <a:spLocks noChangeShapeType="1"/>
          </p:cNvSpPr>
          <p:nvPr/>
        </p:nvSpPr>
        <p:spPr bwMode="auto">
          <a:xfrm>
            <a:off x="0" y="760413"/>
            <a:ext cx="9144000" cy="0"/>
          </a:xfrm>
          <a:prstGeom prst="line">
            <a:avLst/>
          </a:prstGeom>
          <a:noFill/>
          <a:ln w="41275">
            <a:solidFill>
              <a:srgbClr val="0B4694"/>
            </a:solidFill>
            <a:round/>
            <a:headEnd/>
            <a:tailEnd/>
          </a:ln>
        </p:spPr>
        <p:txBody>
          <a:bodyPr wrap="none" anchor="ctr"/>
          <a:lstStyle/>
          <a:p>
            <a:pPr>
              <a:spcBef>
                <a:spcPct val="20000"/>
              </a:spcBef>
              <a:buClr>
                <a:schemeClr val="tx2"/>
              </a:buClr>
              <a:buFont typeface="Wingdings" pitchFamily="2" charset="2"/>
              <a:buChar char="l"/>
              <a:defRPr/>
            </a:pPr>
            <a:endParaRPr lang="en-US">
              <a:effectLst>
                <a:outerShdw blurRad="38100" dist="38100" dir="2700000" algn="tl">
                  <a:srgbClr val="000000">
                    <a:alpha val="43137"/>
                  </a:srgbClr>
                </a:outerShdw>
              </a:effectLst>
              <a:ea typeface="+mn-ea"/>
            </a:endParaRPr>
          </a:p>
        </p:txBody>
      </p:sp>
      <p:sp>
        <p:nvSpPr>
          <p:cNvPr id="1041" name="Rectangle 17"/>
          <p:cNvSpPr>
            <a:spLocks noGrp="1" noChangeArrowheads="1"/>
          </p:cNvSpPr>
          <p:nvPr>
            <p:ph type="title"/>
          </p:nvPr>
        </p:nvSpPr>
        <p:spPr bwMode="auto">
          <a:xfrm>
            <a:off x="442913" y="0"/>
            <a:ext cx="8701087" cy="673100"/>
          </a:xfrm>
          <a:prstGeom prst="rect">
            <a:avLst/>
          </a:prstGeom>
          <a:noFill/>
          <a:ln w="9525">
            <a:noFill/>
            <a:miter lim="800000"/>
            <a:headEnd/>
            <a:tailEnd/>
          </a:ln>
          <a:effectLst>
            <a:outerShdw dist="35921" dir="2700000" algn="ctr" rotWithShape="0">
              <a:schemeClr val="tx1"/>
            </a:outerShdw>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30" name="Rectangle 18"/>
          <p:cNvSpPr>
            <a:spLocks noGrp="1" noChangeArrowheads="1"/>
          </p:cNvSpPr>
          <p:nvPr>
            <p:ph type="body" idx="1"/>
          </p:nvPr>
        </p:nvSpPr>
        <p:spPr bwMode="auto">
          <a:xfrm>
            <a:off x="457200" y="928688"/>
            <a:ext cx="8229600" cy="5554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pic>
        <p:nvPicPr>
          <p:cNvPr id="11" name="Picture 2"/>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924800" y="6141206"/>
            <a:ext cx="1219200" cy="71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44" name="Text Box 20"/>
          <p:cNvSpPr txBox="1">
            <a:spLocks noChangeArrowheads="1"/>
          </p:cNvSpPr>
          <p:nvPr/>
        </p:nvSpPr>
        <p:spPr bwMode="auto">
          <a:xfrm>
            <a:off x="8686800" y="6610350"/>
            <a:ext cx="457200" cy="261938"/>
          </a:xfrm>
          <a:prstGeom prst="rect">
            <a:avLst/>
          </a:prstGeom>
          <a:noFill/>
          <a:ln w="9525">
            <a:noFill/>
            <a:miter lim="800000"/>
            <a:headEnd/>
            <a:tailEnd/>
          </a:ln>
          <a:effectLst/>
        </p:spPr>
        <p:txBody>
          <a:bodyPr>
            <a:spAutoFit/>
          </a:bodyPr>
          <a:lstStyle/>
          <a:p>
            <a:pPr algn="r">
              <a:spcBef>
                <a:spcPct val="50000"/>
              </a:spcBef>
              <a:buClr>
                <a:schemeClr val="tx2"/>
              </a:buClr>
              <a:buFont typeface="Wingdings" pitchFamily="2" charset="2"/>
              <a:buNone/>
              <a:defRPr/>
            </a:pPr>
            <a:fld id="{BD0BA79E-F7AF-4F61-8DEE-F07FD6B4225B}" type="slidenum">
              <a:rPr lang="en-US" sz="1100" b="1">
                <a:solidFill>
                  <a:srgbClr val="000066"/>
                </a:solidFill>
                <a:effectLst>
                  <a:outerShdw blurRad="38100" dist="38100" dir="2700000" algn="tl">
                    <a:srgbClr val="000000">
                      <a:alpha val="43137"/>
                    </a:srgbClr>
                  </a:outerShdw>
                </a:effectLst>
                <a:ea typeface="+mn-ea"/>
              </a:rPr>
              <a:pPr algn="r">
                <a:spcBef>
                  <a:spcPct val="50000"/>
                </a:spcBef>
                <a:buClr>
                  <a:schemeClr val="tx2"/>
                </a:buClr>
                <a:buFont typeface="Wingdings" pitchFamily="2" charset="2"/>
                <a:buNone/>
                <a:defRPr/>
              </a:pPr>
              <a:t>‹#›</a:t>
            </a:fld>
            <a:endParaRPr lang="en-US" sz="1100" b="1" dirty="0">
              <a:solidFill>
                <a:srgbClr val="000066"/>
              </a:solidFill>
              <a:effectLst>
                <a:outerShdw blurRad="38100" dist="38100" dir="2700000" algn="tl">
                  <a:srgbClr val="000000">
                    <a:alpha val="43137"/>
                  </a:srgbClr>
                </a:outerShdw>
              </a:effectLst>
              <a:ea typeface="+mn-ea"/>
            </a:endParaRPr>
          </a:p>
        </p:txBody>
      </p:sp>
      <p:pic>
        <p:nvPicPr>
          <p:cNvPr id="1032" name="Picture 9" descr="Logo_DAI_horz2.png"/>
          <p:cNvPicPr>
            <a:picLocks noChangeAspect="1"/>
          </p:cNvPicPr>
          <p:nvPr/>
        </p:nvPicPr>
        <p:blipFill>
          <a:blip r:embed="rId15" cstate="print"/>
          <a:srcRect/>
          <a:stretch>
            <a:fillRect/>
          </a:stretch>
        </p:blipFill>
        <p:spPr bwMode="auto">
          <a:xfrm>
            <a:off x="838200" y="6597650"/>
            <a:ext cx="465138" cy="157163"/>
          </a:xfrm>
          <a:prstGeom prst="rect">
            <a:avLst/>
          </a:prstGeom>
          <a:noFill/>
          <a:ln w="9525">
            <a:noFill/>
            <a:miter lim="800000"/>
            <a:headEnd/>
            <a:tailEnd/>
          </a:ln>
        </p:spPr>
      </p:pic>
      <p:pic>
        <p:nvPicPr>
          <p:cNvPr id="2" name="Picture 23"/>
          <p:cNvPicPr>
            <a:picLocks noChangeAspect="1" noChangeArrowheads="1"/>
          </p:cNvPicPr>
          <p:nvPr/>
        </p:nvPicPr>
        <p:blipFill>
          <a:blip r:embed="rId16" cstate="print"/>
          <a:srcRect/>
          <a:stretch>
            <a:fillRect/>
          </a:stretch>
        </p:blipFill>
        <p:spPr bwMode="auto">
          <a:xfrm>
            <a:off x="457200" y="6553200"/>
            <a:ext cx="279400" cy="2286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5622" r:id="rId1"/>
    <p:sldLayoutId id="2147485515" r:id="rId2"/>
    <p:sldLayoutId id="2147485516" r:id="rId3"/>
    <p:sldLayoutId id="2147485517" r:id="rId4"/>
    <p:sldLayoutId id="2147485518" r:id="rId5"/>
    <p:sldLayoutId id="2147485519" r:id="rId6"/>
    <p:sldLayoutId id="2147485520" r:id="rId7"/>
    <p:sldLayoutId id="2147485521" r:id="rId8"/>
    <p:sldLayoutId id="2147485522" r:id="rId9"/>
    <p:sldLayoutId id="2147485523" r:id="rId10"/>
    <p:sldLayoutId id="2147485524"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Helvetica" pitchFamily="34" charset="0"/>
          <a:ea typeface="ＭＳ Ｐゴシック" pitchFamily="-80" charset="-128"/>
        </a:defRPr>
      </a:lvl2pPr>
      <a:lvl3pPr algn="l" rtl="0" eaLnBrk="0" fontAlgn="base" hangingPunct="0">
        <a:spcBef>
          <a:spcPct val="0"/>
        </a:spcBef>
        <a:spcAft>
          <a:spcPct val="0"/>
        </a:spcAft>
        <a:defRPr sz="3200">
          <a:solidFill>
            <a:schemeClr val="bg1"/>
          </a:solidFill>
          <a:latin typeface="Helvetica" pitchFamily="34" charset="0"/>
          <a:ea typeface="ＭＳ Ｐゴシック" pitchFamily="-80" charset="-128"/>
        </a:defRPr>
      </a:lvl3pPr>
      <a:lvl4pPr algn="l" rtl="0" eaLnBrk="0" fontAlgn="base" hangingPunct="0">
        <a:spcBef>
          <a:spcPct val="0"/>
        </a:spcBef>
        <a:spcAft>
          <a:spcPct val="0"/>
        </a:spcAft>
        <a:defRPr sz="3200">
          <a:solidFill>
            <a:schemeClr val="bg1"/>
          </a:solidFill>
          <a:latin typeface="Helvetica" pitchFamily="34" charset="0"/>
          <a:ea typeface="ＭＳ Ｐゴシック" pitchFamily="-80" charset="-128"/>
        </a:defRPr>
      </a:lvl4pPr>
      <a:lvl5pPr algn="l" rtl="0" eaLnBrk="0" fontAlgn="base" hangingPunct="0">
        <a:spcBef>
          <a:spcPct val="0"/>
        </a:spcBef>
        <a:spcAft>
          <a:spcPct val="0"/>
        </a:spcAft>
        <a:defRPr sz="3200">
          <a:solidFill>
            <a:schemeClr val="bg1"/>
          </a:solidFill>
          <a:latin typeface="Helvetica" pitchFamily="34" charset="0"/>
          <a:ea typeface="ＭＳ Ｐゴシック" pitchFamily="-80" charset="-128"/>
        </a:defRPr>
      </a:lvl5pPr>
      <a:lvl6pPr marL="457200" algn="l" rtl="0" eaLnBrk="1" fontAlgn="base" hangingPunct="1">
        <a:spcBef>
          <a:spcPct val="0"/>
        </a:spcBef>
        <a:spcAft>
          <a:spcPct val="0"/>
        </a:spcAft>
        <a:defRPr sz="3200">
          <a:solidFill>
            <a:schemeClr val="bg1"/>
          </a:solidFill>
          <a:latin typeface="Helvetica" pitchFamily="34" charset="0"/>
          <a:ea typeface="ＭＳ Ｐゴシック" pitchFamily="-80" charset="-128"/>
        </a:defRPr>
      </a:lvl6pPr>
      <a:lvl7pPr marL="914400" algn="l" rtl="0" eaLnBrk="1" fontAlgn="base" hangingPunct="1">
        <a:spcBef>
          <a:spcPct val="0"/>
        </a:spcBef>
        <a:spcAft>
          <a:spcPct val="0"/>
        </a:spcAft>
        <a:defRPr sz="3200">
          <a:solidFill>
            <a:schemeClr val="bg1"/>
          </a:solidFill>
          <a:latin typeface="Helvetica" pitchFamily="34" charset="0"/>
          <a:ea typeface="ＭＳ Ｐゴシック" pitchFamily="-80" charset="-128"/>
        </a:defRPr>
      </a:lvl7pPr>
      <a:lvl8pPr marL="1371600" algn="l" rtl="0" eaLnBrk="1" fontAlgn="base" hangingPunct="1">
        <a:spcBef>
          <a:spcPct val="0"/>
        </a:spcBef>
        <a:spcAft>
          <a:spcPct val="0"/>
        </a:spcAft>
        <a:defRPr sz="3200">
          <a:solidFill>
            <a:schemeClr val="bg1"/>
          </a:solidFill>
          <a:latin typeface="Helvetica" pitchFamily="34" charset="0"/>
          <a:ea typeface="ＭＳ Ｐゴシック" pitchFamily="-80" charset="-128"/>
        </a:defRPr>
      </a:lvl8pPr>
      <a:lvl9pPr marL="1828800" algn="l" rtl="0" eaLnBrk="1" fontAlgn="base" hangingPunct="1">
        <a:spcBef>
          <a:spcPct val="0"/>
        </a:spcBef>
        <a:spcAft>
          <a:spcPct val="0"/>
        </a:spcAft>
        <a:defRPr sz="3200">
          <a:solidFill>
            <a:schemeClr val="bg1"/>
          </a:solidFill>
          <a:latin typeface="Helvetica" pitchFamily="34" charset="0"/>
          <a:ea typeface="ＭＳ Ｐゴシック" pitchFamily="-80" charset="-128"/>
        </a:defRPr>
      </a:lvl9pPr>
    </p:titleStyle>
    <p:bodyStyle>
      <a:lvl1pPr marL="342900" indent="-342900" algn="l" rtl="0" eaLnBrk="0" fontAlgn="base" hangingPunct="0">
        <a:spcBef>
          <a:spcPct val="20000"/>
        </a:spcBef>
        <a:spcAft>
          <a:spcPct val="0"/>
        </a:spcAft>
        <a:buSzPct val="75000"/>
        <a:buBlip>
          <a:blip r:embed="rId17"/>
        </a:buBlip>
        <a:defRPr sz="2600" b="1">
          <a:solidFill>
            <a:srgbClr val="000066"/>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Font typeface="Wingdings" pitchFamily="2" charset="2"/>
        <a:buChar char="Ø"/>
        <a:defRPr sz="2000" b="1" i="1">
          <a:solidFill>
            <a:srgbClr val="666633"/>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Font typeface="Wingdings" pitchFamily="2" charset="2"/>
        <a:buChar char="§"/>
        <a:defRPr>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a:solidFill>
            <a:schemeClr val="tx1"/>
          </a:solidFill>
          <a:latin typeface="Calibri" pitchFamily="34" charset="0"/>
          <a:ea typeface="+mn-ea"/>
          <a:cs typeface="Calibri" pitchFamily="34" charset="0"/>
        </a:defRPr>
      </a:lvl5pPr>
      <a:lvl6pPr marL="2514600" indent="-228600" algn="l" rtl="0" eaLnBrk="1" fontAlgn="base" hangingPunct="1">
        <a:spcBef>
          <a:spcPct val="20000"/>
        </a:spcBef>
        <a:spcAft>
          <a:spcPct val="0"/>
        </a:spcAft>
        <a:buChar char="»"/>
        <a:defRPr>
          <a:solidFill>
            <a:schemeClr val="tx1"/>
          </a:solidFill>
          <a:latin typeface="+mn-lt"/>
          <a:ea typeface="+mn-ea"/>
        </a:defRPr>
      </a:lvl6pPr>
      <a:lvl7pPr marL="2971800" indent="-228600" algn="l" rtl="0" eaLnBrk="1" fontAlgn="base" hangingPunct="1">
        <a:spcBef>
          <a:spcPct val="20000"/>
        </a:spcBef>
        <a:spcAft>
          <a:spcPct val="0"/>
        </a:spcAft>
        <a:buChar char="»"/>
        <a:defRPr>
          <a:solidFill>
            <a:schemeClr val="tx1"/>
          </a:solidFill>
          <a:latin typeface="+mn-lt"/>
          <a:ea typeface="+mn-ea"/>
        </a:defRPr>
      </a:lvl7pPr>
      <a:lvl8pPr marL="3429000" indent="-228600" algn="l" rtl="0" eaLnBrk="1" fontAlgn="base" hangingPunct="1">
        <a:spcBef>
          <a:spcPct val="20000"/>
        </a:spcBef>
        <a:spcAft>
          <a:spcPct val="0"/>
        </a:spcAft>
        <a:buChar char="»"/>
        <a:defRPr>
          <a:solidFill>
            <a:schemeClr val="tx1"/>
          </a:solidFill>
          <a:latin typeface="+mn-lt"/>
          <a:ea typeface="+mn-ea"/>
        </a:defRPr>
      </a:lvl8pPr>
      <a:lvl9pPr marL="3886200" indent="-228600"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angle 7"/>
          <p:cNvSpPr>
            <a:spLocks noChangeArrowheads="1"/>
          </p:cNvSpPr>
          <p:nvPr/>
        </p:nvSpPr>
        <p:spPr bwMode="auto">
          <a:xfrm>
            <a:off x="0" y="6513513"/>
            <a:ext cx="9144000" cy="344487"/>
          </a:xfrm>
          <a:prstGeom prst="rect">
            <a:avLst/>
          </a:prstGeom>
          <a:solidFill>
            <a:srgbClr val="BFD0E3"/>
          </a:solidFill>
          <a:ln w="9525">
            <a:noFill/>
            <a:miter lim="800000"/>
            <a:headEnd/>
            <a:tailEnd/>
          </a:ln>
        </p:spPr>
        <p:txBody>
          <a:bodyPr wrap="none" anchor="ctr"/>
          <a:lstStyle/>
          <a:p>
            <a:pPr>
              <a:spcBef>
                <a:spcPct val="20000"/>
              </a:spcBef>
              <a:buClr>
                <a:srgbClr val="000000"/>
              </a:buClr>
              <a:buFont typeface="Wingdings" pitchFamily="2" charset="2"/>
              <a:buChar char="l"/>
              <a:defRPr/>
            </a:pPr>
            <a:endParaRPr lang="en-US">
              <a:solidFill>
                <a:srgbClr val="000000"/>
              </a:solidFill>
              <a:effectLst>
                <a:outerShdw blurRad="38100" dist="38100" dir="2700000" algn="tl">
                  <a:srgbClr val="000000">
                    <a:alpha val="43137"/>
                  </a:srgbClr>
                </a:outerShdw>
              </a:effectLst>
              <a:ea typeface="ＭＳ Ｐゴシック"/>
            </a:endParaRPr>
          </a:p>
        </p:txBody>
      </p:sp>
      <p:pic>
        <p:nvPicPr>
          <p:cNvPr id="717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24800" y="6141206"/>
            <a:ext cx="1219200" cy="71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29" descr="template_topblue"/>
          <p:cNvPicPr>
            <a:picLocks noChangeAspect="1" noChangeArrowheads="1"/>
          </p:cNvPicPr>
          <p:nvPr/>
        </p:nvPicPr>
        <p:blipFill>
          <a:blip r:embed="rId3" cstate="print"/>
          <a:srcRect b="89822"/>
          <a:stretch>
            <a:fillRect/>
          </a:stretch>
        </p:blipFill>
        <p:spPr bwMode="auto">
          <a:xfrm>
            <a:off x="0" y="0"/>
            <a:ext cx="9144000" cy="698500"/>
          </a:xfrm>
          <a:prstGeom prst="rect">
            <a:avLst/>
          </a:prstGeom>
          <a:noFill/>
          <a:ln w="9525">
            <a:noFill/>
            <a:miter lim="800000"/>
            <a:headEnd/>
            <a:tailEnd/>
          </a:ln>
        </p:spPr>
      </p:pic>
      <p:sp>
        <p:nvSpPr>
          <p:cNvPr id="1033" name="Line 9"/>
          <p:cNvSpPr>
            <a:spLocks noChangeShapeType="1"/>
          </p:cNvSpPr>
          <p:nvPr/>
        </p:nvSpPr>
        <p:spPr bwMode="auto">
          <a:xfrm>
            <a:off x="0" y="760413"/>
            <a:ext cx="9144000" cy="0"/>
          </a:xfrm>
          <a:prstGeom prst="line">
            <a:avLst/>
          </a:prstGeom>
          <a:noFill/>
          <a:ln w="41275">
            <a:solidFill>
              <a:srgbClr val="0B4694"/>
            </a:solidFill>
            <a:round/>
            <a:headEnd/>
            <a:tailEnd/>
          </a:ln>
        </p:spPr>
        <p:txBody>
          <a:bodyPr wrap="none" anchor="ctr"/>
          <a:lstStyle/>
          <a:p>
            <a:pPr>
              <a:spcBef>
                <a:spcPct val="20000"/>
              </a:spcBef>
              <a:buClr>
                <a:srgbClr val="000000"/>
              </a:buClr>
              <a:buFont typeface="Wingdings" pitchFamily="2" charset="2"/>
              <a:buChar char="l"/>
              <a:defRPr/>
            </a:pPr>
            <a:endParaRPr lang="en-US">
              <a:solidFill>
                <a:srgbClr val="000000"/>
              </a:solidFill>
              <a:effectLst>
                <a:outerShdw blurRad="38100" dist="38100" dir="2700000" algn="tl">
                  <a:srgbClr val="000000">
                    <a:alpha val="43137"/>
                  </a:srgbClr>
                </a:outerShdw>
              </a:effectLst>
              <a:ea typeface="ＭＳ Ｐゴシック"/>
            </a:endParaRPr>
          </a:p>
        </p:txBody>
      </p:sp>
      <p:sp>
        <p:nvSpPr>
          <p:cNvPr id="1041" name="Rectangle 17"/>
          <p:cNvSpPr>
            <a:spLocks noGrp="1" noChangeArrowheads="1"/>
          </p:cNvSpPr>
          <p:nvPr>
            <p:ph type="title"/>
          </p:nvPr>
        </p:nvSpPr>
        <p:spPr bwMode="auto">
          <a:xfrm>
            <a:off x="442913" y="0"/>
            <a:ext cx="8701087" cy="673100"/>
          </a:xfrm>
          <a:prstGeom prst="rect">
            <a:avLst/>
          </a:prstGeom>
          <a:noFill/>
          <a:ln w="9525">
            <a:noFill/>
            <a:miter lim="800000"/>
            <a:headEnd/>
            <a:tailEnd/>
          </a:ln>
          <a:effectLst>
            <a:outerShdw dist="35921" dir="2700000" algn="ctr" rotWithShape="0">
              <a:schemeClr val="tx1"/>
            </a:outerShdw>
          </a:effec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30" name="Rectangle 18"/>
          <p:cNvSpPr>
            <a:spLocks noGrp="1" noChangeArrowheads="1"/>
          </p:cNvSpPr>
          <p:nvPr>
            <p:ph type="body" idx="1"/>
          </p:nvPr>
        </p:nvSpPr>
        <p:spPr bwMode="auto">
          <a:xfrm>
            <a:off x="457200" y="928688"/>
            <a:ext cx="8229600" cy="5554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44" name="Text Box 20"/>
          <p:cNvSpPr txBox="1">
            <a:spLocks noChangeArrowheads="1"/>
          </p:cNvSpPr>
          <p:nvPr/>
        </p:nvSpPr>
        <p:spPr bwMode="auto">
          <a:xfrm>
            <a:off x="8686800" y="6610350"/>
            <a:ext cx="457200" cy="261938"/>
          </a:xfrm>
          <a:prstGeom prst="rect">
            <a:avLst/>
          </a:prstGeom>
          <a:noFill/>
          <a:ln w="9525">
            <a:noFill/>
            <a:miter lim="800000"/>
            <a:headEnd/>
            <a:tailEnd/>
          </a:ln>
          <a:effectLst/>
        </p:spPr>
        <p:txBody>
          <a:bodyPr>
            <a:spAutoFit/>
          </a:bodyPr>
          <a:lstStyle/>
          <a:p>
            <a:pPr algn="r">
              <a:spcBef>
                <a:spcPct val="50000"/>
              </a:spcBef>
              <a:buClr>
                <a:srgbClr val="000000"/>
              </a:buClr>
              <a:buFont typeface="Wingdings" pitchFamily="2" charset="2"/>
              <a:buNone/>
              <a:defRPr/>
            </a:pPr>
            <a:fld id="{BD0BA79E-F7AF-4F61-8DEE-F07FD6B4225B}" type="slidenum">
              <a:rPr lang="en-US" sz="1100" b="1">
                <a:solidFill>
                  <a:srgbClr val="000066"/>
                </a:solidFill>
                <a:effectLst>
                  <a:outerShdw blurRad="38100" dist="38100" dir="2700000" algn="tl">
                    <a:srgbClr val="000000">
                      <a:alpha val="43137"/>
                    </a:srgbClr>
                  </a:outerShdw>
                </a:effectLst>
                <a:ea typeface="ＭＳ Ｐゴシック"/>
              </a:rPr>
              <a:pPr algn="r">
                <a:spcBef>
                  <a:spcPct val="50000"/>
                </a:spcBef>
                <a:buClr>
                  <a:srgbClr val="000000"/>
                </a:buClr>
                <a:buFont typeface="Wingdings" pitchFamily="2" charset="2"/>
                <a:buNone/>
                <a:defRPr/>
              </a:pPr>
              <a:t>‹#›</a:t>
            </a:fld>
            <a:endParaRPr lang="en-US" sz="1100" b="1" dirty="0">
              <a:solidFill>
                <a:srgbClr val="000066"/>
              </a:solidFill>
              <a:effectLst>
                <a:outerShdw blurRad="38100" dist="38100" dir="2700000" algn="tl">
                  <a:srgbClr val="000000">
                    <a:alpha val="43137"/>
                  </a:srgbClr>
                </a:outerShdw>
              </a:effectLst>
              <a:ea typeface="ＭＳ Ｐゴシック"/>
            </a:endParaRPr>
          </a:p>
        </p:txBody>
      </p:sp>
      <p:pic>
        <p:nvPicPr>
          <p:cNvPr id="1032" name="Picture 9" descr="Logo_DAI_horz2.png"/>
          <p:cNvPicPr>
            <a:picLocks noChangeAspect="1"/>
          </p:cNvPicPr>
          <p:nvPr/>
        </p:nvPicPr>
        <p:blipFill>
          <a:blip r:embed="rId4" cstate="print"/>
          <a:srcRect/>
          <a:stretch>
            <a:fillRect/>
          </a:stretch>
        </p:blipFill>
        <p:spPr bwMode="auto">
          <a:xfrm>
            <a:off x="609600" y="6629400"/>
            <a:ext cx="465138" cy="157163"/>
          </a:xfrm>
          <a:prstGeom prst="rect">
            <a:avLst/>
          </a:prstGeom>
          <a:noFill/>
          <a:ln w="9525">
            <a:noFill/>
            <a:miter lim="800000"/>
            <a:headEnd/>
            <a:tailEnd/>
          </a:ln>
        </p:spPr>
      </p:pic>
      <p:pic>
        <p:nvPicPr>
          <p:cNvPr id="2" name="Picture 23"/>
          <p:cNvPicPr>
            <a:picLocks noChangeAspect="1" noChangeArrowheads="1"/>
          </p:cNvPicPr>
          <p:nvPr/>
        </p:nvPicPr>
        <p:blipFill>
          <a:blip r:embed="rId5" cstate="print"/>
          <a:srcRect/>
          <a:stretch>
            <a:fillRect/>
          </a:stretch>
        </p:blipFill>
        <p:spPr bwMode="auto">
          <a:xfrm>
            <a:off x="228600" y="6584950"/>
            <a:ext cx="279400" cy="2286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Helvetica" pitchFamily="34" charset="0"/>
          <a:ea typeface="ＭＳ Ｐゴシック" pitchFamily="-80" charset="-128"/>
        </a:defRPr>
      </a:lvl2pPr>
      <a:lvl3pPr algn="l" rtl="0" eaLnBrk="0" fontAlgn="base" hangingPunct="0">
        <a:spcBef>
          <a:spcPct val="0"/>
        </a:spcBef>
        <a:spcAft>
          <a:spcPct val="0"/>
        </a:spcAft>
        <a:defRPr sz="3200">
          <a:solidFill>
            <a:schemeClr val="bg1"/>
          </a:solidFill>
          <a:latin typeface="Helvetica" pitchFamily="34" charset="0"/>
          <a:ea typeface="ＭＳ Ｐゴシック" pitchFamily="-80" charset="-128"/>
        </a:defRPr>
      </a:lvl3pPr>
      <a:lvl4pPr algn="l" rtl="0" eaLnBrk="0" fontAlgn="base" hangingPunct="0">
        <a:spcBef>
          <a:spcPct val="0"/>
        </a:spcBef>
        <a:spcAft>
          <a:spcPct val="0"/>
        </a:spcAft>
        <a:defRPr sz="3200">
          <a:solidFill>
            <a:schemeClr val="bg1"/>
          </a:solidFill>
          <a:latin typeface="Helvetica" pitchFamily="34" charset="0"/>
          <a:ea typeface="ＭＳ Ｐゴシック" pitchFamily="-80" charset="-128"/>
        </a:defRPr>
      </a:lvl4pPr>
      <a:lvl5pPr algn="l" rtl="0" eaLnBrk="0" fontAlgn="base" hangingPunct="0">
        <a:spcBef>
          <a:spcPct val="0"/>
        </a:spcBef>
        <a:spcAft>
          <a:spcPct val="0"/>
        </a:spcAft>
        <a:defRPr sz="3200">
          <a:solidFill>
            <a:schemeClr val="bg1"/>
          </a:solidFill>
          <a:latin typeface="Helvetica" pitchFamily="34" charset="0"/>
          <a:ea typeface="ＭＳ Ｐゴシック" pitchFamily="-80" charset="-128"/>
        </a:defRPr>
      </a:lvl5pPr>
      <a:lvl6pPr marL="457200" algn="l" rtl="0" eaLnBrk="1" fontAlgn="base" hangingPunct="1">
        <a:spcBef>
          <a:spcPct val="0"/>
        </a:spcBef>
        <a:spcAft>
          <a:spcPct val="0"/>
        </a:spcAft>
        <a:defRPr sz="3200">
          <a:solidFill>
            <a:schemeClr val="bg1"/>
          </a:solidFill>
          <a:latin typeface="Helvetica" pitchFamily="34" charset="0"/>
          <a:ea typeface="ＭＳ Ｐゴシック" pitchFamily="-80" charset="-128"/>
        </a:defRPr>
      </a:lvl6pPr>
      <a:lvl7pPr marL="914400" algn="l" rtl="0" eaLnBrk="1" fontAlgn="base" hangingPunct="1">
        <a:spcBef>
          <a:spcPct val="0"/>
        </a:spcBef>
        <a:spcAft>
          <a:spcPct val="0"/>
        </a:spcAft>
        <a:defRPr sz="3200">
          <a:solidFill>
            <a:schemeClr val="bg1"/>
          </a:solidFill>
          <a:latin typeface="Helvetica" pitchFamily="34" charset="0"/>
          <a:ea typeface="ＭＳ Ｐゴシック" pitchFamily="-80" charset="-128"/>
        </a:defRPr>
      </a:lvl7pPr>
      <a:lvl8pPr marL="1371600" algn="l" rtl="0" eaLnBrk="1" fontAlgn="base" hangingPunct="1">
        <a:spcBef>
          <a:spcPct val="0"/>
        </a:spcBef>
        <a:spcAft>
          <a:spcPct val="0"/>
        </a:spcAft>
        <a:defRPr sz="3200">
          <a:solidFill>
            <a:schemeClr val="bg1"/>
          </a:solidFill>
          <a:latin typeface="Helvetica" pitchFamily="34" charset="0"/>
          <a:ea typeface="ＭＳ Ｐゴシック" pitchFamily="-80" charset="-128"/>
        </a:defRPr>
      </a:lvl8pPr>
      <a:lvl9pPr marL="1828800" algn="l" rtl="0" eaLnBrk="1" fontAlgn="base" hangingPunct="1">
        <a:spcBef>
          <a:spcPct val="0"/>
        </a:spcBef>
        <a:spcAft>
          <a:spcPct val="0"/>
        </a:spcAft>
        <a:defRPr sz="3200">
          <a:solidFill>
            <a:schemeClr val="bg1"/>
          </a:solidFill>
          <a:latin typeface="Helvetica" pitchFamily="34" charset="0"/>
          <a:ea typeface="ＭＳ Ｐゴシック" pitchFamily="-80" charset="-128"/>
        </a:defRPr>
      </a:lvl9pPr>
    </p:titleStyle>
    <p:bodyStyle>
      <a:lvl1pPr marL="342900" indent="-342900" algn="l" rtl="0" eaLnBrk="0" fontAlgn="base" hangingPunct="0">
        <a:spcBef>
          <a:spcPct val="20000"/>
        </a:spcBef>
        <a:spcAft>
          <a:spcPct val="0"/>
        </a:spcAft>
        <a:buSzPct val="75000"/>
        <a:buBlip>
          <a:blip r:embed="rId6"/>
        </a:buBlip>
        <a:defRPr sz="2600" b="1">
          <a:solidFill>
            <a:srgbClr val="000066"/>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Font typeface="Wingdings" pitchFamily="2" charset="2"/>
        <a:buChar char="Ø"/>
        <a:defRPr sz="2000" b="1" i="1">
          <a:solidFill>
            <a:srgbClr val="666633"/>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Font typeface="Wingdings" pitchFamily="2" charset="2"/>
        <a:buChar char="§"/>
        <a:defRPr>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a:solidFill>
            <a:schemeClr val="tx1"/>
          </a:solidFill>
          <a:latin typeface="Calibri" pitchFamily="34" charset="0"/>
          <a:ea typeface="+mn-ea"/>
          <a:cs typeface="Calibri" pitchFamily="34" charset="0"/>
        </a:defRPr>
      </a:lvl5pPr>
      <a:lvl6pPr marL="2514600" indent="-228600" algn="l" rtl="0" eaLnBrk="1" fontAlgn="base" hangingPunct="1">
        <a:spcBef>
          <a:spcPct val="20000"/>
        </a:spcBef>
        <a:spcAft>
          <a:spcPct val="0"/>
        </a:spcAft>
        <a:buChar char="»"/>
        <a:defRPr>
          <a:solidFill>
            <a:schemeClr val="tx1"/>
          </a:solidFill>
          <a:latin typeface="+mn-lt"/>
          <a:ea typeface="+mn-ea"/>
        </a:defRPr>
      </a:lvl6pPr>
      <a:lvl7pPr marL="2971800" indent="-228600" algn="l" rtl="0" eaLnBrk="1" fontAlgn="base" hangingPunct="1">
        <a:spcBef>
          <a:spcPct val="20000"/>
        </a:spcBef>
        <a:spcAft>
          <a:spcPct val="0"/>
        </a:spcAft>
        <a:buChar char="»"/>
        <a:defRPr>
          <a:solidFill>
            <a:schemeClr val="tx1"/>
          </a:solidFill>
          <a:latin typeface="+mn-lt"/>
          <a:ea typeface="+mn-ea"/>
        </a:defRPr>
      </a:lvl7pPr>
      <a:lvl8pPr marL="3429000" indent="-228600" algn="l" rtl="0" eaLnBrk="1" fontAlgn="base" hangingPunct="1">
        <a:spcBef>
          <a:spcPct val="20000"/>
        </a:spcBef>
        <a:spcAft>
          <a:spcPct val="0"/>
        </a:spcAft>
        <a:buChar char="»"/>
        <a:defRPr>
          <a:solidFill>
            <a:schemeClr val="tx1"/>
          </a:solidFill>
          <a:latin typeface="+mn-lt"/>
          <a:ea typeface="+mn-ea"/>
        </a:defRPr>
      </a:lvl8pPr>
      <a:lvl9pPr marL="3886200" indent="-228600"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6.emf"/></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FY15-16 Implementation Plan Status</a:t>
            </a:r>
            <a:endParaRPr lang="en-US" dirty="0"/>
          </a:p>
        </p:txBody>
      </p:sp>
      <p:sp>
        <p:nvSpPr>
          <p:cNvPr id="8" name="Content Placeholder 7"/>
          <p:cNvSpPr>
            <a:spLocks noGrp="1"/>
          </p:cNvSpPr>
          <p:nvPr>
            <p:ph idx="1"/>
          </p:nvPr>
        </p:nvSpPr>
        <p:spPr>
          <a:xfrm>
            <a:off x="457200" y="3886200"/>
            <a:ext cx="7772400" cy="2444750"/>
          </a:xfrm>
        </p:spPr>
        <p:txBody>
          <a:bodyPr/>
          <a:lstStyle/>
          <a:p>
            <a:r>
              <a:rPr lang="en-US" sz="2200" dirty="0" smtClean="0"/>
              <a:t>Tasks 1 – 3 have been completed</a:t>
            </a:r>
          </a:p>
          <a:p>
            <a:r>
              <a:rPr lang="en-US" sz="2200" dirty="0" smtClean="0"/>
              <a:t>List of ~50 “Focused Activities” has been developed</a:t>
            </a:r>
          </a:p>
          <a:p>
            <a:r>
              <a:rPr lang="en-US" sz="2200" dirty="0" smtClean="0"/>
              <a:t>Steering Committee discussion planned for July</a:t>
            </a:r>
          </a:p>
          <a:p>
            <a:pPr lvl="1"/>
            <a:r>
              <a:rPr lang="en-US" sz="2000" dirty="0" smtClean="0"/>
              <a:t>Review / modify the focused activity </a:t>
            </a:r>
            <a:r>
              <a:rPr lang="en-US" sz="2000" dirty="0" smtClean="0"/>
              <a:t>list</a:t>
            </a:r>
          </a:p>
          <a:p>
            <a:pPr lvl="1"/>
            <a:r>
              <a:rPr lang="en-US" sz="2000" dirty="0" smtClean="0"/>
              <a:t>How use NPLCC to do something they can’t do on their own</a:t>
            </a:r>
            <a:endParaRPr lang="en-US" sz="2000" dirty="0" smtClean="0"/>
          </a:p>
          <a:p>
            <a:pPr lvl="1"/>
            <a:r>
              <a:rPr lang="en-US" sz="2000" dirty="0" smtClean="0"/>
              <a:t>Discuss potential joint funding opportunities</a:t>
            </a:r>
          </a:p>
          <a:p>
            <a:pPr lvl="1"/>
            <a:r>
              <a:rPr lang="en-US" sz="2000" dirty="0" smtClean="0"/>
              <a:t>Initial selection of focused activities</a:t>
            </a:r>
          </a:p>
        </p:txBody>
      </p:sp>
      <p:graphicFrame>
        <p:nvGraphicFramePr>
          <p:cNvPr id="4" name="Diagram 3"/>
          <p:cNvGraphicFramePr/>
          <p:nvPr>
            <p:extLst>
              <p:ext uri="{D42A27DB-BD31-4B8C-83A1-F6EECF244321}">
                <p14:modId xmlns:p14="http://schemas.microsoft.com/office/powerpoint/2010/main" val="3266985884"/>
              </p:ext>
            </p:extLst>
          </p:nvPr>
        </p:nvGraphicFramePr>
        <p:xfrm>
          <a:off x="457200" y="762000"/>
          <a:ext cx="8077200" cy="13996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2473288" y="3146029"/>
            <a:ext cx="1682821" cy="230832"/>
          </a:xfrm>
          <a:prstGeom prst="rect">
            <a:avLst/>
          </a:prstGeom>
          <a:noFill/>
        </p:spPr>
        <p:txBody>
          <a:bodyPr wrap="square" rtlCol="0">
            <a:spAutoFit/>
          </a:bodyPr>
          <a:lstStyle/>
          <a:p>
            <a:pPr algn="ctr"/>
            <a:r>
              <a:rPr lang="en-US" sz="900" b="1" dirty="0" smtClean="0"/>
              <a:t>Importance for NPLCC action</a:t>
            </a:r>
            <a:endParaRPr lang="en-US" sz="900" b="1" dirty="0"/>
          </a:p>
        </p:txBody>
      </p:sp>
      <p:graphicFrame>
        <p:nvGraphicFramePr>
          <p:cNvPr id="7" name="Chart 6"/>
          <p:cNvGraphicFramePr>
            <a:graphicFrameLocks/>
          </p:cNvGraphicFramePr>
          <p:nvPr>
            <p:extLst>
              <p:ext uri="{D42A27DB-BD31-4B8C-83A1-F6EECF244321}">
                <p14:modId xmlns:p14="http://schemas.microsoft.com/office/powerpoint/2010/main" val="3745244728"/>
              </p:ext>
            </p:extLst>
          </p:nvPr>
        </p:nvGraphicFramePr>
        <p:xfrm>
          <a:off x="2463763" y="2114425"/>
          <a:ext cx="1738745" cy="1031604"/>
        </p:xfrm>
        <a:graphic>
          <a:graphicData uri="http://schemas.openxmlformats.org/drawingml/2006/chart">
            <c:chart xmlns:c="http://schemas.openxmlformats.org/drawingml/2006/chart" xmlns:r="http://schemas.openxmlformats.org/officeDocument/2006/relationships" r:id="rId8"/>
          </a:graphicData>
        </a:graphic>
      </p:graphicFrame>
      <p:sp>
        <p:nvSpPr>
          <p:cNvPr id="10" name="Rectangle 9"/>
          <p:cNvSpPr/>
          <p:nvPr/>
        </p:nvSpPr>
        <p:spPr>
          <a:xfrm>
            <a:off x="533400" y="1920120"/>
            <a:ext cx="1828800" cy="1931908"/>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362200" y="1905000"/>
            <a:ext cx="1904998" cy="1945217"/>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267200" y="1905000"/>
            <a:ext cx="1905000" cy="1945217"/>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6172200" y="1905000"/>
            <a:ext cx="1905000" cy="1945217"/>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13"/>
          <p:cNvSpPr/>
          <p:nvPr/>
        </p:nvSpPr>
        <p:spPr>
          <a:xfrm flipV="1">
            <a:off x="1371600" y="2031154"/>
            <a:ext cx="128777" cy="260912"/>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6324600" y="1981200"/>
            <a:ext cx="1371600" cy="938719"/>
          </a:xfrm>
          <a:prstGeom prst="rect">
            <a:avLst/>
          </a:prstGeom>
          <a:noFill/>
          <a:ln>
            <a:solidFill>
              <a:schemeClr val="tx1"/>
            </a:solidFill>
          </a:ln>
        </p:spPr>
        <p:txBody>
          <a:bodyPr wrap="square" rtlCol="0">
            <a:spAutoFit/>
          </a:bodyPr>
          <a:lstStyle/>
          <a:p>
            <a:r>
              <a:rPr lang="en-US" sz="1100" dirty="0" smtClean="0"/>
              <a:t>Activity</a:t>
            </a:r>
          </a:p>
          <a:p>
            <a:r>
              <a:rPr lang="en-US" sz="1100" dirty="0" smtClean="0"/>
              <a:t>Need</a:t>
            </a:r>
          </a:p>
          <a:p>
            <a:r>
              <a:rPr lang="en-US" sz="1100" dirty="0" smtClean="0"/>
              <a:t>Description</a:t>
            </a:r>
          </a:p>
          <a:p>
            <a:r>
              <a:rPr lang="en-US" sz="1100" dirty="0" smtClean="0"/>
              <a:t>Specific actions</a:t>
            </a:r>
          </a:p>
          <a:p>
            <a:r>
              <a:rPr lang="en-US" sz="1100" dirty="0" smtClean="0"/>
              <a:t>$$</a:t>
            </a:r>
            <a:endParaRPr lang="en-US" sz="1100" dirty="0"/>
          </a:p>
        </p:txBody>
      </p:sp>
      <p:sp>
        <p:nvSpPr>
          <p:cNvPr id="16" name="TextBox 15"/>
          <p:cNvSpPr txBox="1"/>
          <p:nvPr/>
        </p:nvSpPr>
        <p:spPr>
          <a:xfrm>
            <a:off x="6400800" y="2209800"/>
            <a:ext cx="1371600" cy="938719"/>
          </a:xfrm>
          <a:prstGeom prst="rect">
            <a:avLst/>
          </a:prstGeom>
          <a:solidFill>
            <a:schemeClr val="bg1"/>
          </a:solidFill>
          <a:ln>
            <a:solidFill>
              <a:schemeClr val="tx1"/>
            </a:solidFill>
          </a:ln>
        </p:spPr>
        <p:txBody>
          <a:bodyPr wrap="square" rtlCol="0">
            <a:spAutoFit/>
          </a:bodyPr>
          <a:lstStyle/>
          <a:p>
            <a:r>
              <a:rPr lang="en-US" sz="1100" dirty="0" smtClean="0"/>
              <a:t>Activity</a:t>
            </a:r>
          </a:p>
          <a:p>
            <a:r>
              <a:rPr lang="en-US" sz="1100" dirty="0" smtClean="0"/>
              <a:t>Need</a:t>
            </a:r>
          </a:p>
          <a:p>
            <a:r>
              <a:rPr lang="en-US" sz="1100" dirty="0" smtClean="0"/>
              <a:t>Description</a:t>
            </a:r>
          </a:p>
          <a:p>
            <a:r>
              <a:rPr lang="en-US" sz="1100" dirty="0" smtClean="0"/>
              <a:t>Specific actions</a:t>
            </a:r>
          </a:p>
          <a:p>
            <a:r>
              <a:rPr lang="en-US" sz="1100" dirty="0" smtClean="0"/>
              <a:t>$$</a:t>
            </a:r>
            <a:endParaRPr lang="en-US" sz="1100" dirty="0"/>
          </a:p>
        </p:txBody>
      </p:sp>
      <p:sp>
        <p:nvSpPr>
          <p:cNvPr id="17" name="TextBox 16"/>
          <p:cNvSpPr txBox="1"/>
          <p:nvPr/>
        </p:nvSpPr>
        <p:spPr>
          <a:xfrm>
            <a:off x="6477000" y="2414081"/>
            <a:ext cx="1371600" cy="938719"/>
          </a:xfrm>
          <a:prstGeom prst="rect">
            <a:avLst/>
          </a:prstGeom>
          <a:solidFill>
            <a:schemeClr val="bg1"/>
          </a:solidFill>
          <a:ln>
            <a:solidFill>
              <a:schemeClr val="tx1"/>
            </a:solidFill>
          </a:ln>
        </p:spPr>
        <p:txBody>
          <a:bodyPr wrap="square" rtlCol="0">
            <a:spAutoFit/>
          </a:bodyPr>
          <a:lstStyle/>
          <a:p>
            <a:r>
              <a:rPr lang="en-US" sz="1100" dirty="0" smtClean="0"/>
              <a:t>Activity</a:t>
            </a:r>
          </a:p>
          <a:p>
            <a:r>
              <a:rPr lang="en-US" sz="1100" dirty="0" smtClean="0"/>
              <a:t>Need</a:t>
            </a:r>
          </a:p>
          <a:p>
            <a:r>
              <a:rPr lang="en-US" sz="1100" dirty="0" smtClean="0"/>
              <a:t>Description</a:t>
            </a:r>
          </a:p>
          <a:p>
            <a:r>
              <a:rPr lang="en-US" sz="1100" dirty="0" smtClean="0"/>
              <a:t>Specific actions</a:t>
            </a:r>
          </a:p>
          <a:p>
            <a:r>
              <a:rPr lang="en-US" sz="1100" dirty="0" smtClean="0"/>
              <a:t>$$</a:t>
            </a:r>
            <a:endParaRPr lang="en-US" sz="1100" dirty="0"/>
          </a:p>
        </p:txBody>
      </p:sp>
      <p:sp>
        <p:nvSpPr>
          <p:cNvPr id="18" name="TextBox 17"/>
          <p:cNvSpPr txBox="1"/>
          <p:nvPr/>
        </p:nvSpPr>
        <p:spPr>
          <a:xfrm rot="5400000">
            <a:off x="6800357" y="3264348"/>
            <a:ext cx="590581" cy="584775"/>
          </a:xfrm>
          <a:prstGeom prst="rect">
            <a:avLst/>
          </a:prstGeom>
          <a:noFill/>
        </p:spPr>
        <p:txBody>
          <a:bodyPr wrap="square" rtlCol="0">
            <a:spAutoFit/>
          </a:bodyPr>
          <a:lstStyle/>
          <a:p>
            <a:r>
              <a:rPr lang="en-US" sz="3200" dirty="0" smtClean="0"/>
              <a:t>…</a:t>
            </a:r>
            <a:endParaRPr lang="en-US" sz="3200" dirty="0"/>
          </a:p>
        </p:txBody>
      </p:sp>
      <p:graphicFrame>
        <p:nvGraphicFramePr>
          <p:cNvPr id="19" name="Table 18"/>
          <p:cNvGraphicFramePr>
            <a:graphicFrameLocks noGrp="1"/>
          </p:cNvGraphicFramePr>
          <p:nvPr>
            <p:extLst>
              <p:ext uri="{D42A27DB-BD31-4B8C-83A1-F6EECF244321}">
                <p14:modId xmlns:p14="http://schemas.microsoft.com/office/powerpoint/2010/main" val="4284059438"/>
              </p:ext>
            </p:extLst>
          </p:nvPr>
        </p:nvGraphicFramePr>
        <p:xfrm>
          <a:off x="609600" y="2247826"/>
          <a:ext cx="1600200" cy="1472184"/>
        </p:xfrm>
        <a:graphic>
          <a:graphicData uri="http://schemas.openxmlformats.org/drawingml/2006/table">
            <a:tbl>
              <a:tblPr firstRow="1" firstCol="1" bandRow="1">
                <a:tableStyleId>{5C22544A-7EE6-4342-B048-85BDC9FD1C3A}</a:tableStyleId>
              </a:tblPr>
              <a:tblGrid>
                <a:gridCol w="831572"/>
                <a:gridCol w="768628"/>
              </a:tblGrid>
              <a:tr h="368325">
                <a:tc>
                  <a:txBody>
                    <a:bodyPr/>
                    <a:lstStyle/>
                    <a:p>
                      <a:pPr marL="0" marR="0">
                        <a:lnSpc>
                          <a:spcPct val="115000"/>
                        </a:lnSpc>
                        <a:spcBef>
                          <a:spcPts val="0"/>
                        </a:spcBef>
                        <a:spcAft>
                          <a:spcPts val="0"/>
                        </a:spcAft>
                      </a:pPr>
                      <a:r>
                        <a:rPr lang="en-US" sz="1200" dirty="0">
                          <a:effectLst/>
                        </a:rPr>
                        <a:t>Guiding Principles</a:t>
                      </a:r>
                      <a:endParaRPr lang="en-US" sz="12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1200" dirty="0">
                          <a:effectLst/>
                        </a:rPr>
                        <a:t>Priority </a:t>
                      </a:r>
                      <a:endParaRPr lang="en-US" sz="1200" dirty="0" smtClean="0">
                        <a:effectLst/>
                      </a:endParaRPr>
                    </a:p>
                    <a:p>
                      <a:pPr marL="0" marR="0">
                        <a:lnSpc>
                          <a:spcPct val="115000"/>
                        </a:lnSpc>
                        <a:spcBef>
                          <a:spcPts val="0"/>
                        </a:spcBef>
                        <a:spcAft>
                          <a:spcPts val="0"/>
                        </a:spcAft>
                      </a:pPr>
                      <a:r>
                        <a:rPr lang="en-US" sz="1200" dirty="0" smtClean="0">
                          <a:effectLst/>
                        </a:rPr>
                        <a:t>Topics</a:t>
                      </a:r>
                      <a:endParaRPr lang="en-US" sz="1200" dirty="0">
                        <a:effectLst/>
                        <a:latin typeface="Calibri"/>
                        <a:ea typeface="Times New Roman"/>
                        <a:cs typeface="Times New Roman"/>
                      </a:endParaRPr>
                    </a:p>
                  </a:txBody>
                  <a:tcPr marL="68580" marR="68580" marT="0" marB="0"/>
                </a:tc>
              </a:tr>
              <a:tr h="736649">
                <a:tc>
                  <a:txBody>
                    <a:bodyPr/>
                    <a:lstStyle/>
                    <a:p>
                      <a:pPr marL="114300" marR="0" lvl="0" indent="-114300">
                        <a:lnSpc>
                          <a:spcPct val="115000"/>
                        </a:lnSpc>
                        <a:spcBef>
                          <a:spcPts val="0"/>
                        </a:spcBef>
                        <a:spcAft>
                          <a:spcPts val="0"/>
                        </a:spcAft>
                        <a:buFont typeface="Symbol"/>
                        <a:buChar char=""/>
                      </a:pPr>
                      <a:r>
                        <a:rPr lang="en-US" sz="1200" dirty="0" smtClean="0">
                          <a:solidFill>
                            <a:schemeClr val="tx1"/>
                          </a:solidFill>
                          <a:effectLst/>
                        </a:rPr>
                        <a:t>…</a:t>
                      </a:r>
                    </a:p>
                    <a:p>
                      <a:pPr marL="114300" marR="0" lvl="0" indent="-114300">
                        <a:lnSpc>
                          <a:spcPct val="115000"/>
                        </a:lnSpc>
                        <a:spcBef>
                          <a:spcPts val="0"/>
                        </a:spcBef>
                        <a:spcAft>
                          <a:spcPts val="0"/>
                        </a:spcAft>
                        <a:buFont typeface="Symbol"/>
                        <a:buChar char=""/>
                      </a:pPr>
                      <a:r>
                        <a:rPr lang="en-US" sz="1200" dirty="0" smtClean="0">
                          <a:solidFill>
                            <a:schemeClr val="tx1"/>
                          </a:solidFill>
                          <a:effectLst/>
                          <a:latin typeface="Calibri"/>
                          <a:ea typeface="Times New Roman"/>
                          <a:cs typeface="Times New Roman"/>
                        </a:rPr>
                        <a:t>…</a:t>
                      </a:r>
                    </a:p>
                    <a:p>
                      <a:pPr marL="114300" marR="0" lvl="0" indent="-114300">
                        <a:lnSpc>
                          <a:spcPct val="115000"/>
                        </a:lnSpc>
                        <a:spcBef>
                          <a:spcPts val="0"/>
                        </a:spcBef>
                        <a:spcAft>
                          <a:spcPts val="0"/>
                        </a:spcAft>
                        <a:buFont typeface="Symbol"/>
                        <a:buChar char=""/>
                      </a:pPr>
                      <a:r>
                        <a:rPr lang="en-US" sz="1200" dirty="0" smtClean="0">
                          <a:solidFill>
                            <a:schemeClr val="tx1"/>
                          </a:solidFill>
                          <a:effectLst/>
                          <a:latin typeface="Calibri"/>
                          <a:ea typeface="Times New Roman"/>
                          <a:cs typeface="Times New Roman"/>
                        </a:rPr>
                        <a:t>…</a:t>
                      </a:r>
                    </a:p>
                    <a:p>
                      <a:pPr marL="114300" marR="0" lvl="0" indent="-114300">
                        <a:lnSpc>
                          <a:spcPct val="115000"/>
                        </a:lnSpc>
                        <a:spcBef>
                          <a:spcPts val="0"/>
                        </a:spcBef>
                        <a:spcAft>
                          <a:spcPts val="0"/>
                        </a:spcAft>
                        <a:buFont typeface="Symbol"/>
                        <a:buChar char=""/>
                      </a:pPr>
                      <a:r>
                        <a:rPr lang="en-US" sz="1200" dirty="0" smtClean="0">
                          <a:solidFill>
                            <a:schemeClr val="tx1"/>
                          </a:solidFill>
                          <a:effectLst/>
                          <a:latin typeface="Calibri"/>
                          <a:ea typeface="Times New Roman"/>
                          <a:cs typeface="Times New Roman"/>
                        </a:rPr>
                        <a:t>…</a:t>
                      </a:r>
                      <a:endParaRPr lang="en-US" sz="1200" dirty="0">
                        <a:solidFill>
                          <a:schemeClr val="tx1"/>
                        </a:solidFill>
                        <a:effectLst/>
                        <a:latin typeface="Calibri"/>
                        <a:ea typeface="Times New Roman"/>
                        <a:cs typeface="Times New Roman"/>
                      </a:endParaRPr>
                    </a:p>
                  </a:txBody>
                  <a:tcPr marL="68580" marR="68580" marT="0" marB="0">
                    <a:solidFill>
                      <a:schemeClr val="accent1">
                        <a:lumMod val="40000"/>
                        <a:lumOff val="60000"/>
                      </a:schemeClr>
                    </a:solidFill>
                  </a:tcPr>
                </a:tc>
                <a:tc>
                  <a:txBody>
                    <a:bodyPr/>
                    <a:lstStyle/>
                    <a:p>
                      <a:pPr marL="114300" marR="0" lvl="0" indent="-114300">
                        <a:lnSpc>
                          <a:spcPct val="115000"/>
                        </a:lnSpc>
                        <a:spcBef>
                          <a:spcPts val="0"/>
                        </a:spcBef>
                        <a:spcAft>
                          <a:spcPts val="0"/>
                        </a:spcAft>
                        <a:buFont typeface="Symbol"/>
                        <a:buChar char=""/>
                      </a:pPr>
                      <a:r>
                        <a:rPr lang="en-US" sz="1200" dirty="0" smtClean="0">
                          <a:effectLst/>
                        </a:rPr>
                        <a:t>A</a:t>
                      </a:r>
                    </a:p>
                    <a:p>
                      <a:pPr marL="114300" marR="0" lvl="0" indent="-114300">
                        <a:lnSpc>
                          <a:spcPct val="115000"/>
                        </a:lnSpc>
                        <a:spcBef>
                          <a:spcPts val="0"/>
                        </a:spcBef>
                        <a:spcAft>
                          <a:spcPts val="0"/>
                        </a:spcAft>
                        <a:buFont typeface="Symbol"/>
                        <a:buChar char=""/>
                      </a:pPr>
                      <a:r>
                        <a:rPr lang="en-US" sz="1200" dirty="0" smtClean="0">
                          <a:effectLst/>
                        </a:rPr>
                        <a:t>B</a:t>
                      </a:r>
                    </a:p>
                    <a:p>
                      <a:pPr marL="114300" marR="0" lvl="0" indent="-114300">
                        <a:lnSpc>
                          <a:spcPct val="115000"/>
                        </a:lnSpc>
                        <a:spcBef>
                          <a:spcPts val="0"/>
                        </a:spcBef>
                        <a:spcAft>
                          <a:spcPts val="0"/>
                        </a:spcAft>
                        <a:buFont typeface="Symbol"/>
                        <a:buChar char=""/>
                      </a:pPr>
                      <a:r>
                        <a:rPr lang="en-US" sz="1200" dirty="0" smtClean="0">
                          <a:effectLst/>
                        </a:rPr>
                        <a:t>C</a:t>
                      </a:r>
                    </a:p>
                    <a:p>
                      <a:pPr marL="114300" marR="0" lvl="0" indent="-114300">
                        <a:lnSpc>
                          <a:spcPct val="115000"/>
                        </a:lnSpc>
                        <a:spcBef>
                          <a:spcPts val="0"/>
                        </a:spcBef>
                        <a:spcAft>
                          <a:spcPts val="0"/>
                        </a:spcAft>
                        <a:buFont typeface="Symbol"/>
                        <a:buChar char=""/>
                      </a:pPr>
                      <a:r>
                        <a:rPr lang="en-US" sz="1200" dirty="0" smtClean="0">
                          <a:effectLst/>
                        </a:rPr>
                        <a:t>D</a:t>
                      </a:r>
                    </a:p>
                  </a:txBody>
                  <a:tcPr marL="68580" marR="68580" marT="0" marB="0"/>
                </a:tc>
              </a:tr>
            </a:tbl>
          </a:graphicData>
        </a:graphic>
      </p:graphicFrame>
      <p:pic>
        <p:nvPicPr>
          <p:cNvPr id="20" name="Picture 1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43401" y="2198015"/>
            <a:ext cx="1676400" cy="1136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93447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txBody>
          <a:bodyPr/>
          <a:lstStyle/>
          <a:p>
            <a:r>
              <a:rPr lang="en-US" dirty="0" smtClean="0"/>
              <a:t>Table 1: Areas of Focus for FY15-16</a:t>
            </a:r>
            <a:endParaRPr lang="en-US" dirty="0"/>
          </a:p>
        </p:txBody>
      </p:sp>
      <p:pic>
        <p:nvPicPr>
          <p:cNvPr id="2057"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09600"/>
            <a:ext cx="8604250" cy="6088301"/>
          </a:xfrm>
          <a:prstGeom prst="rect">
            <a:avLst/>
          </a:prstGeom>
          <a:solidFill>
            <a:schemeClr val="bg1"/>
          </a:solidFill>
          <a:ln>
            <a:noFill/>
          </a:ln>
          <a:effectLst/>
        </p:spPr>
      </p:pic>
    </p:spTree>
    <p:extLst>
      <p:ext uri="{BB962C8B-B14F-4D97-AF65-F5344CB8AC3E}">
        <p14:creationId xmlns:p14="http://schemas.microsoft.com/office/powerpoint/2010/main" val="26534551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Examples: Potential Focused Activities for FY15</a:t>
            </a:r>
            <a:endParaRPr lang="en-US" sz="2800" dirty="0"/>
          </a:p>
        </p:txBody>
      </p:sp>
      <p:sp>
        <p:nvSpPr>
          <p:cNvPr id="3" name="Content Placeholder 2"/>
          <p:cNvSpPr>
            <a:spLocks noGrp="1"/>
          </p:cNvSpPr>
          <p:nvPr>
            <p:ph idx="1"/>
          </p:nvPr>
        </p:nvSpPr>
        <p:spPr/>
        <p:txBody>
          <a:bodyPr/>
          <a:lstStyle/>
          <a:p>
            <a:r>
              <a:rPr lang="en-US" sz="1800" dirty="0" smtClean="0"/>
              <a:t>3-X Potential “Activities” have been identified by the S-TEK for each of the areas of focus indicted in Table 1</a:t>
            </a:r>
          </a:p>
          <a:p>
            <a:pPr lvl="1"/>
            <a:r>
              <a:rPr lang="en-US" sz="1600" dirty="0"/>
              <a:t>List has been distributed to the S-TEK </a:t>
            </a:r>
            <a:r>
              <a:rPr lang="en-US" sz="1600" dirty="0" err="1"/>
              <a:t>prevoiusly</a:t>
            </a:r>
            <a:endParaRPr lang="en-US" sz="1600" dirty="0"/>
          </a:p>
          <a:p>
            <a:r>
              <a:rPr lang="en-US" sz="1800" dirty="0" smtClean="0"/>
              <a:t>Goal is for each of these activities to be sufficiently well described that a scope of work and/or an RFP could be written to solicit specific projects</a:t>
            </a:r>
          </a:p>
          <a:p>
            <a:r>
              <a:rPr lang="en-US" sz="1800" dirty="0" smtClean="0"/>
              <a:t>For example:</a:t>
            </a:r>
          </a:p>
          <a:p>
            <a:pPr lvl="1"/>
            <a:r>
              <a:rPr lang="en-US" sz="1600" dirty="0"/>
              <a:t>For </a:t>
            </a:r>
            <a:r>
              <a:rPr lang="en-US" sz="1600" i="1" dirty="0" smtClean="0"/>
              <a:t>data </a:t>
            </a:r>
            <a:r>
              <a:rPr lang="en-US" sz="1600" i="1" dirty="0"/>
              <a:t>and information synthesis and </a:t>
            </a:r>
            <a:r>
              <a:rPr lang="en-US" sz="1600" i="1" dirty="0" smtClean="0"/>
              <a:t>sharing</a:t>
            </a:r>
            <a:endParaRPr lang="en-US" sz="1600" dirty="0" smtClean="0"/>
          </a:p>
          <a:p>
            <a:pPr lvl="2"/>
            <a:r>
              <a:rPr lang="en-US" sz="1400" b="0" i="0" dirty="0"/>
              <a:t>Document and highlight roadblocks for data sharing and integration (and identify ways to overcome those roadblocks)</a:t>
            </a:r>
          </a:p>
          <a:p>
            <a:pPr lvl="2"/>
            <a:r>
              <a:rPr lang="en-US" sz="1400" b="0" i="0" dirty="0"/>
              <a:t>Add one or more priority datasets (as identified by the GIS technical team) to the NPLCC data management system</a:t>
            </a:r>
          </a:p>
          <a:p>
            <a:pPr lvl="1"/>
            <a:r>
              <a:rPr lang="en-US" sz="1600" dirty="0"/>
              <a:t>For </a:t>
            </a:r>
            <a:r>
              <a:rPr lang="en-US" sz="1600" i="1" dirty="0" smtClean="0"/>
              <a:t>develop </a:t>
            </a:r>
            <a:r>
              <a:rPr lang="en-US" sz="1600" i="1" dirty="0"/>
              <a:t>tools and/or assist partner entities in applying existing tools to identify and inform managers of high priority conservation and/or restoration </a:t>
            </a:r>
            <a:r>
              <a:rPr lang="en-US" sz="1600" i="1" dirty="0" smtClean="0"/>
              <a:t>targets</a:t>
            </a:r>
            <a:endParaRPr lang="en-US" sz="1600" dirty="0" smtClean="0"/>
          </a:p>
          <a:p>
            <a:pPr lvl="2"/>
            <a:r>
              <a:rPr lang="en-US" sz="1400" b="0" i="0" dirty="0" smtClean="0"/>
              <a:t>Support </a:t>
            </a:r>
            <a:r>
              <a:rPr lang="en-US" sz="1400" b="0" i="0" dirty="0"/>
              <a:t>development of a specific decision-support system or tool that was identified by multiple stakeholders in the NWF focus groups as being of interest or as a </a:t>
            </a:r>
            <a:r>
              <a:rPr lang="en-US" sz="1400" b="0" i="0" dirty="0" smtClean="0"/>
              <a:t>need</a:t>
            </a:r>
          </a:p>
          <a:p>
            <a:pPr lvl="1"/>
            <a:r>
              <a:rPr lang="en-US" sz="1600" dirty="0" smtClean="0"/>
              <a:t>For </a:t>
            </a:r>
            <a:r>
              <a:rPr lang="en-US" sz="1600" i="1" dirty="0" smtClean="0"/>
              <a:t>conduct or support adaptation planning exercises</a:t>
            </a:r>
            <a:endParaRPr lang="en-US" sz="1600" i="1" dirty="0"/>
          </a:p>
          <a:p>
            <a:pPr lvl="2"/>
            <a:r>
              <a:rPr lang="en-US" sz="1400" b="0" i="0" dirty="0" smtClean="0"/>
              <a:t>Support </a:t>
            </a:r>
            <a:r>
              <a:rPr lang="en-US" sz="1400" b="0" i="0" dirty="0"/>
              <a:t>several  case studies using different approaches to address the same/similar questions; compare strengths and weaknesses of the approaches. </a:t>
            </a:r>
            <a:endParaRPr lang="en-US" sz="1400" b="0" i="0" dirty="0" smtClean="0"/>
          </a:p>
          <a:p>
            <a:r>
              <a:rPr lang="en-US" sz="1800" dirty="0" smtClean="0"/>
              <a:t>Next step: Steering Committee discussion and initial selection of FY15 activities</a:t>
            </a:r>
            <a:endParaRPr lang="en-US" sz="1800" dirty="0"/>
          </a:p>
          <a:p>
            <a:pPr lvl="2"/>
            <a:endParaRPr lang="en-US" sz="1800" dirty="0" smtClean="0"/>
          </a:p>
        </p:txBody>
      </p:sp>
    </p:spTree>
    <p:extLst>
      <p:ext uri="{BB962C8B-B14F-4D97-AF65-F5344CB8AC3E}">
        <p14:creationId xmlns:p14="http://schemas.microsoft.com/office/powerpoint/2010/main" val="36728485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0"/>
            <a:ext cx="8091487" cy="673100"/>
          </a:xfrm>
        </p:spPr>
        <p:txBody>
          <a:bodyPr/>
          <a:lstStyle/>
          <a:p>
            <a:r>
              <a:rPr lang="en-US" sz="2800" dirty="0" smtClean="0"/>
              <a:t>Plan for SC discussion of FY15-16 Implementation Plan</a:t>
            </a:r>
            <a:endParaRPr lang="en-US" sz="2800" dirty="0"/>
          </a:p>
        </p:txBody>
      </p:sp>
      <p:sp>
        <p:nvSpPr>
          <p:cNvPr id="3" name="Content Placeholder 2"/>
          <p:cNvSpPr>
            <a:spLocks noGrp="1"/>
          </p:cNvSpPr>
          <p:nvPr>
            <p:ph idx="1"/>
          </p:nvPr>
        </p:nvSpPr>
        <p:spPr/>
        <p:txBody>
          <a:bodyPr/>
          <a:lstStyle/>
          <a:p>
            <a:r>
              <a:rPr lang="en-US" sz="2400" dirty="0" smtClean="0"/>
              <a:t>Prior to meeting, Steering Committee will receive:</a:t>
            </a:r>
          </a:p>
          <a:p>
            <a:pPr lvl="1"/>
            <a:r>
              <a:rPr lang="en-US" sz="2200" dirty="0" smtClean="0"/>
              <a:t>Draft text of Implementation Plan (through Table 1)</a:t>
            </a:r>
          </a:p>
          <a:p>
            <a:pPr lvl="1"/>
            <a:r>
              <a:rPr lang="en-US" sz="2200" dirty="0" smtClean="0"/>
              <a:t>List of potential Focused Activities for each item in Table 1</a:t>
            </a:r>
          </a:p>
          <a:p>
            <a:r>
              <a:rPr lang="en-US" sz="2400" dirty="0" smtClean="0"/>
              <a:t>At the meeting:</a:t>
            </a:r>
          </a:p>
          <a:p>
            <a:pPr lvl="1"/>
            <a:r>
              <a:rPr lang="en-US" sz="2000" dirty="0" smtClean="0"/>
              <a:t>We will ask for discussion / endorsement of the Plan through Table 1</a:t>
            </a:r>
          </a:p>
          <a:p>
            <a:pPr lvl="1"/>
            <a:r>
              <a:rPr lang="en-US" sz="2000" dirty="0" smtClean="0"/>
              <a:t>Committee members will be asked if they want to add to the list of potential activities</a:t>
            </a:r>
          </a:p>
          <a:p>
            <a:pPr lvl="1"/>
            <a:r>
              <a:rPr lang="en-US" sz="2000" dirty="0" smtClean="0"/>
              <a:t>Prioritization exercises and SC discussion to identify where they want to focus funding</a:t>
            </a:r>
          </a:p>
          <a:p>
            <a:pPr lvl="2"/>
            <a:r>
              <a:rPr lang="en-US" sz="1600" dirty="0" smtClean="0"/>
              <a:t>First at the level of Table 1 – of the “yellow blocks,” where do they think NPLCC funding will be most beneficial? (to their own entities / to the NPLCC as a whole)</a:t>
            </a:r>
          </a:p>
          <a:p>
            <a:pPr lvl="2"/>
            <a:r>
              <a:rPr lang="en-US" sz="1600" dirty="0" smtClean="0"/>
              <a:t>For those high priority areas, additional discussion of the list of potential Activities</a:t>
            </a:r>
          </a:p>
        </p:txBody>
      </p:sp>
    </p:spTree>
    <p:extLst>
      <p:ext uri="{BB962C8B-B14F-4D97-AF65-F5344CB8AC3E}">
        <p14:creationId xmlns:p14="http://schemas.microsoft.com/office/powerpoint/2010/main" val="35525922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S-TEK next steps</a:t>
            </a:r>
            <a:endParaRPr lang="en-US" dirty="0"/>
          </a:p>
        </p:txBody>
      </p:sp>
      <p:sp>
        <p:nvSpPr>
          <p:cNvPr id="3" name="Content Placeholder 2"/>
          <p:cNvSpPr>
            <a:spLocks noGrp="1"/>
          </p:cNvSpPr>
          <p:nvPr>
            <p:ph idx="1"/>
          </p:nvPr>
        </p:nvSpPr>
        <p:spPr/>
        <p:txBody>
          <a:bodyPr/>
          <a:lstStyle/>
          <a:p>
            <a:r>
              <a:rPr lang="en-US" sz="2400" dirty="0" smtClean="0"/>
              <a:t>We will include you on distribution of the documents and questions to the Steering Committee</a:t>
            </a:r>
          </a:p>
          <a:p>
            <a:r>
              <a:rPr lang="en-US" sz="2400" dirty="0" smtClean="0"/>
              <a:t>If you have additional input or thoughts that you want to be part of the Steering Committee discussion about FY15 activities, please provide them:</a:t>
            </a:r>
          </a:p>
          <a:p>
            <a:pPr lvl="1"/>
            <a:r>
              <a:rPr lang="en-US" dirty="0" smtClean="0"/>
              <a:t>To the Steering Committee member(s) that you know or work with</a:t>
            </a:r>
          </a:p>
          <a:p>
            <a:pPr lvl="1"/>
            <a:r>
              <a:rPr lang="en-US" dirty="0" smtClean="0"/>
              <a:t>To Frank, Mary, and Karen</a:t>
            </a:r>
          </a:p>
        </p:txBody>
      </p:sp>
    </p:spTree>
    <p:extLst>
      <p:ext uri="{BB962C8B-B14F-4D97-AF65-F5344CB8AC3E}">
        <p14:creationId xmlns:p14="http://schemas.microsoft.com/office/powerpoint/2010/main" val="39412140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next / what else?</a:t>
            </a:r>
            <a:endParaRPr lang="en-US" dirty="0"/>
          </a:p>
        </p:txBody>
      </p:sp>
      <p:sp>
        <p:nvSpPr>
          <p:cNvPr id="3" name="Content Placeholder 2"/>
          <p:cNvSpPr>
            <a:spLocks noGrp="1"/>
          </p:cNvSpPr>
          <p:nvPr>
            <p:ph idx="1"/>
          </p:nvPr>
        </p:nvSpPr>
        <p:spPr/>
        <p:txBody>
          <a:bodyPr/>
          <a:lstStyle/>
          <a:p>
            <a:r>
              <a:rPr lang="en-US" dirty="0"/>
              <a:t>From the NPLCC Charter</a:t>
            </a:r>
            <a:r>
              <a:rPr lang="en-US" dirty="0" smtClean="0"/>
              <a:t>:</a:t>
            </a:r>
          </a:p>
          <a:p>
            <a:endParaRPr lang="en-US" dirty="0"/>
          </a:p>
          <a:p>
            <a:endParaRPr lang="en-US" dirty="0" smtClean="0"/>
          </a:p>
          <a:p>
            <a:endParaRPr lang="en-US" dirty="0"/>
          </a:p>
          <a:p>
            <a:endParaRPr lang="en-US" dirty="0" smtClean="0"/>
          </a:p>
          <a:p>
            <a:endParaRPr lang="en-US" dirty="0"/>
          </a:p>
          <a:p>
            <a:r>
              <a:rPr lang="en-US" sz="2400" dirty="0" smtClean="0"/>
              <a:t>To date, the S-TEK has focused on the first three items</a:t>
            </a:r>
          </a:p>
          <a:p>
            <a:pPr lvl="1"/>
            <a:r>
              <a:rPr lang="en-US" sz="2000" dirty="0" smtClean="0"/>
              <a:t>Those tasks are moving into “maintenance” mode</a:t>
            </a:r>
          </a:p>
          <a:p>
            <a:pPr lvl="1"/>
            <a:r>
              <a:rPr lang="en-US" sz="2000" dirty="0" smtClean="0"/>
              <a:t>The QA task will require the most time and attention moving forward</a:t>
            </a:r>
          </a:p>
          <a:p>
            <a:r>
              <a:rPr lang="en-US" sz="2000" dirty="0" smtClean="0"/>
              <a:t>In the January meeting, there was significant discussion about how the S-TEK could “support” projects during implementation to ensure their usefulness, and coordination with the Communication and Outreach Committee</a:t>
            </a:r>
          </a:p>
          <a:p>
            <a:endParaRPr lang="en-US" dirty="0"/>
          </a:p>
          <a:p>
            <a:endParaRPr lang="en-US" dirty="0"/>
          </a:p>
        </p:txBody>
      </p:sp>
      <p:sp>
        <p:nvSpPr>
          <p:cNvPr id="4" name="TextBox 3"/>
          <p:cNvSpPr txBox="1"/>
          <p:nvPr/>
        </p:nvSpPr>
        <p:spPr>
          <a:xfrm>
            <a:off x="457200" y="1501676"/>
            <a:ext cx="8077200" cy="2308324"/>
          </a:xfrm>
          <a:prstGeom prst="rect">
            <a:avLst/>
          </a:prstGeom>
          <a:solidFill>
            <a:schemeClr val="accent5"/>
          </a:solidFill>
          <a:ln w="19050">
            <a:solidFill>
              <a:schemeClr val="tx1"/>
            </a:solidFill>
          </a:ln>
        </p:spPr>
        <p:txBody>
          <a:bodyPr wrap="square" rtlCol="0">
            <a:spAutoFit/>
          </a:bodyPr>
          <a:lstStyle/>
          <a:p>
            <a:r>
              <a:rPr lang="en-US" sz="1800" dirty="0"/>
              <a:t>The Science and  Traditional Ecological Knowledge Subcommittee  (Science/TEK) is charged with:</a:t>
            </a:r>
          </a:p>
          <a:p>
            <a:pPr marL="800100" lvl="1" indent="-342900">
              <a:buFont typeface="Wingdings" pitchFamily="2" charset="2"/>
              <a:buChar char="ü"/>
            </a:pPr>
            <a:r>
              <a:rPr lang="en-US" sz="1800" dirty="0"/>
              <a:t>Developing and recommending a 5-year NPLCC science strategy for consideration by the Steering Committee</a:t>
            </a:r>
          </a:p>
          <a:p>
            <a:pPr marL="742950" lvl="1" indent="-285750">
              <a:buFont typeface="Wingdings" pitchFamily="2" charset="2"/>
              <a:buChar char="q"/>
            </a:pPr>
            <a:r>
              <a:rPr lang="en-US" sz="1800" dirty="0"/>
              <a:t>Developing and recommending a ranking of science needs</a:t>
            </a:r>
          </a:p>
          <a:p>
            <a:pPr marL="742950" lvl="1" indent="-285750">
              <a:buFont typeface="Wingdings" pitchFamily="2" charset="2"/>
              <a:buChar char="q"/>
            </a:pPr>
            <a:r>
              <a:rPr lang="en-US" sz="1800" dirty="0"/>
              <a:t>Reviewing and recommending projects for LCC support</a:t>
            </a:r>
          </a:p>
          <a:p>
            <a:pPr marL="800100" lvl="1" indent="-342900">
              <a:buFont typeface="Wingdings" pitchFamily="2" charset="2"/>
              <a:buChar char="q"/>
            </a:pPr>
            <a:r>
              <a:rPr lang="en-US" sz="1800" dirty="0"/>
              <a:t>Science quality assurance (e.g., peer review of LCC-supported projects</a:t>
            </a:r>
            <a:r>
              <a:rPr lang="en-US" sz="1800" dirty="0" smtClean="0"/>
              <a:t>)</a:t>
            </a:r>
            <a:endParaRPr lang="en-US" sz="1800" dirty="0"/>
          </a:p>
        </p:txBody>
      </p:sp>
    </p:spTree>
    <p:extLst>
      <p:ext uri="{BB962C8B-B14F-4D97-AF65-F5344CB8AC3E}">
        <p14:creationId xmlns:p14="http://schemas.microsoft.com/office/powerpoint/2010/main" val="35862964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questions</a:t>
            </a:r>
            <a:endParaRPr lang="en-US" dirty="0"/>
          </a:p>
        </p:txBody>
      </p:sp>
      <p:sp>
        <p:nvSpPr>
          <p:cNvPr id="3" name="Content Placeholder 2"/>
          <p:cNvSpPr>
            <a:spLocks noGrp="1"/>
          </p:cNvSpPr>
          <p:nvPr>
            <p:ph idx="1"/>
          </p:nvPr>
        </p:nvSpPr>
        <p:spPr/>
        <p:txBody>
          <a:bodyPr/>
          <a:lstStyle/>
          <a:p>
            <a:r>
              <a:rPr lang="en-US" dirty="0" smtClean="0"/>
              <a:t>Are there other issues you think the S-TEK should be addressing?</a:t>
            </a:r>
          </a:p>
          <a:p>
            <a:r>
              <a:rPr lang="en-US" dirty="0" smtClean="0"/>
              <a:t>In each of the past several years, we have conducted S-TEK business through a single in-person meeting (focused on setting priorities) and numerous phone calls.  </a:t>
            </a:r>
          </a:p>
          <a:p>
            <a:pPr lvl="1"/>
            <a:r>
              <a:rPr lang="en-US" dirty="0" smtClean="0"/>
              <a:t>How has this worked for you?  </a:t>
            </a:r>
          </a:p>
          <a:p>
            <a:pPr lvl="1"/>
            <a:r>
              <a:rPr lang="en-US" dirty="0" smtClean="0"/>
              <a:t>Ideas or suggestions for how we work together going forward?</a:t>
            </a:r>
          </a:p>
          <a:p>
            <a:pPr lvl="2"/>
            <a:r>
              <a:rPr lang="en-US" dirty="0" smtClean="0"/>
              <a:t>In light of the future focus of </a:t>
            </a:r>
            <a:r>
              <a:rPr lang="en-US" smtClean="0"/>
              <a:t>S-TEK activities</a:t>
            </a:r>
            <a:endParaRPr lang="en-US" dirty="0"/>
          </a:p>
        </p:txBody>
      </p:sp>
    </p:spTree>
    <p:extLst>
      <p:ext uri="{BB962C8B-B14F-4D97-AF65-F5344CB8AC3E}">
        <p14:creationId xmlns:p14="http://schemas.microsoft.com/office/powerpoint/2010/main" val="3409213781"/>
      </p:ext>
    </p:extLst>
  </p:cSld>
  <p:clrMapOvr>
    <a:masterClrMapping/>
  </p:clrMapOvr>
  <p:timing>
    <p:tnLst>
      <p:par>
        <p:cTn id="1" dur="indefinite" restart="never" nodeType="tmRoot"/>
      </p:par>
    </p:tnLst>
  </p:timing>
</p:sld>
</file>

<file path=ppt/theme/theme1.xml><?xml version="1.0" encoding="utf-8"?>
<a:theme xmlns:a="http://schemas.openxmlformats.org/drawingml/2006/main" name="USGS Template_08">
  <a:themeElements>
    <a:clrScheme name="">
      <a:dk1>
        <a:srgbClr val="000000"/>
      </a:dk1>
      <a:lt1>
        <a:srgbClr val="FFFFFF"/>
      </a:lt1>
      <a:dk2>
        <a:srgbClr val="000000"/>
      </a:dk2>
      <a:lt2>
        <a:srgbClr val="000066"/>
      </a:lt2>
      <a:accent1>
        <a:srgbClr val="BFD0E3"/>
      </a:accent1>
      <a:accent2>
        <a:srgbClr val="333399"/>
      </a:accent2>
      <a:accent3>
        <a:srgbClr val="FFFFFF"/>
      </a:accent3>
      <a:accent4>
        <a:srgbClr val="000000"/>
      </a:accent4>
      <a:accent5>
        <a:srgbClr val="DCE4EF"/>
      </a:accent5>
      <a:accent6>
        <a:srgbClr val="2D2D8A"/>
      </a:accent6>
      <a:hlink>
        <a:srgbClr val="009999"/>
      </a:hlink>
      <a:folHlink>
        <a:srgbClr val="800000"/>
      </a:folHlink>
    </a:clrScheme>
    <a:fontScheme name="PetroSkills Training Course Template_08">
      <a:majorFont>
        <a:latin typeface="Helvetica"/>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lnDef>
  </a:objectDefaults>
  <a:extraClrSchemeLst>
    <a:extraClrScheme>
      <a:clrScheme name="PetroSkills Training Course Template_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etroSkills Training Course Template_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etroSkills Training Course Template_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etroSkills Training Course Template_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etroSkills Training Course Template_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etroSkills Training Course Template_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etroSkills Training Course Template_08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etroSkills Training Course Template_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etroSkills Training Course Template_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etroSkills Training Course Template_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etroSkills Training Course Template_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etroSkills Training Course Template_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PetroSkills Training Course Template_08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00000"/>
        </a:folHlink>
      </a:clrScheme>
      <a:clrMap bg1="lt1" tx1="dk1" bg2="lt2" tx2="dk2" accent1="accent1" accent2="accent2" accent3="accent3" accent4="accent4" accent5="accent5" accent6="accent6" hlink="hlink" folHlink="folHlink"/>
    </a:extraClrScheme>
    <a:extraClrScheme>
      <a:clrScheme name="PetroSkills Training Course Template_08 14">
        <a:dk1>
          <a:srgbClr val="000000"/>
        </a:dk1>
        <a:lt1>
          <a:srgbClr val="FFFFFF"/>
        </a:lt1>
        <a:dk2>
          <a:srgbClr val="000000"/>
        </a:dk2>
        <a:lt2>
          <a:srgbClr val="808080"/>
        </a:lt2>
        <a:accent1>
          <a:srgbClr val="BFD0E3"/>
        </a:accent1>
        <a:accent2>
          <a:srgbClr val="333399"/>
        </a:accent2>
        <a:accent3>
          <a:srgbClr val="FFFFFF"/>
        </a:accent3>
        <a:accent4>
          <a:srgbClr val="000000"/>
        </a:accent4>
        <a:accent5>
          <a:srgbClr val="DCE4EF"/>
        </a:accent5>
        <a:accent6>
          <a:srgbClr val="2D2D8A"/>
        </a:accent6>
        <a:hlink>
          <a:srgbClr val="009999"/>
        </a:hlink>
        <a:folHlink>
          <a:srgbClr val="800000"/>
        </a:folHlink>
      </a:clrScheme>
      <a:clrMap bg1="lt1" tx1="dk1" bg2="lt2" tx2="dk2" accent1="accent1" accent2="accent2" accent3="accent3" accent4="accent4" accent5="accent5" accent6="accent6" hlink="hlink" folHlink="folHlink"/>
    </a:extraClrScheme>
    <a:extraClrScheme>
      <a:clrScheme name="PetroSkills Training Course Template_08 15">
        <a:dk1>
          <a:srgbClr val="000000"/>
        </a:dk1>
        <a:lt1>
          <a:srgbClr val="FFFFFF"/>
        </a:lt1>
        <a:dk2>
          <a:srgbClr val="000000"/>
        </a:dk2>
        <a:lt2>
          <a:srgbClr val="808080"/>
        </a:lt2>
        <a:accent1>
          <a:srgbClr val="BFD0E3"/>
        </a:accent1>
        <a:accent2>
          <a:srgbClr val="333399"/>
        </a:accent2>
        <a:accent3>
          <a:srgbClr val="FFFFFF"/>
        </a:accent3>
        <a:accent4>
          <a:srgbClr val="000000"/>
        </a:accent4>
        <a:accent5>
          <a:srgbClr val="DCE4EF"/>
        </a:accent5>
        <a:accent6>
          <a:srgbClr val="2D2D8A"/>
        </a:accent6>
        <a:hlink>
          <a:srgbClr val="800000"/>
        </a:hlink>
        <a:folHlink>
          <a:srgbClr val="009999"/>
        </a:folHlink>
      </a:clrScheme>
      <a:clrMap bg1="lt1" tx1="dk1" bg2="lt2" tx2="dk2" accent1="accent1" accent2="accent2" accent3="accent3" accent4="accent4" accent5="accent5" accent6="accent6" hlink="hlink" folHlink="folHlink"/>
    </a:extraClrScheme>
    <a:extraClrScheme>
      <a:clrScheme name="PetroSkills Training Course Template_08 16">
        <a:dk1>
          <a:srgbClr val="000000"/>
        </a:dk1>
        <a:lt1>
          <a:srgbClr val="FFFFFF"/>
        </a:lt1>
        <a:dk2>
          <a:srgbClr val="000000"/>
        </a:dk2>
        <a:lt2>
          <a:srgbClr val="808080"/>
        </a:lt2>
        <a:accent1>
          <a:srgbClr val="BFD0E3"/>
        </a:accent1>
        <a:accent2>
          <a:srgbClr val="333399"/>
        </a:accent2>
        <a:accent3>
          <a:srgbClr val="FFFFFF"/>
        </a:accent3>
        <a:accent4>
          <a:srgbClr val="000000"/>
        </a:accent4>
        <a:accent5>
          <a:srgbClr val="DCE4EF"/>
        </a:accent5>
        <a:accent6>
          <a:srgbClr val="2D2D8A"/>
        </a:accent6>
        <a:hlink>
          <a:srgbClr val="009999"/>
        </a:hlink>
        <a:folHlink>
          <a:srgbClr val="99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USGS Template_08">
  <a:themeElements>
    <a:clrScheme name="">
      <a:dk1>
        <a:srgbClr val="000000"/>
      </a:dk1>
      <a:lt1>
        <a:srgbClr val="FFFFFF"/>
      </a:lt1>
      <a:dk2>
        <a:srgbClr val="000000"/>
      </a:dk2>
      <a:lt2>
        <a:srgbClr val="000066"/>
      </a:lt2>
      <a:accent1>
        <a:srgbClr val="BFD0E3"/>
      </a:accent1>
      <a:accent2>
        <a:srgbClr val="333399"/>
      </a:accent2>
      <a:accent3>
        <a:srgbClr val="FFFFFF"/>
      </a:accent3>
      <a:accent4>
        <a:srgbClr val="000000"/>
      </a:accent4>
      <a:accent5>
        <a:srgbClr val="DCE4EF"/>
      </a:accent5>
      <a:accent6>
        <a:srgbClr val="2D2D8A"/>
      </a:accent6>
      <a:hlink>
        <a:srgbClr val="009999"/>
      </a:hlink>
      <a:folHlink>
        <a:srgbClr val="800000"/>
      </a:folHlink>
    </a:clrScheme>
    <a:fontScheme name="PetroSkills Training Course Template_08">
      <a:majorFont>
        <a:latin typeface="Helvetica"/>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lnDef>
  </a:objectDefaults>
  <a:extraClrSchemeLst>
    <a:extraClrScheme>
      <a:clrScheme name="PetroSkills Training Course Template_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etroSkills Training Course Template_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etroSkills Training Course Template_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etroSkills Training Course Template_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etroSkills Training Course Template_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etroSkills Training Course Template_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etroSkills Training Course Template_08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etroSkills Training Course Template_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etroSkills Training Course Template_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etroSkills Training Course Template_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etroSkills Training Course Template_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etroSkills Training Course Template_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PetroSkills Training Course Template_08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00000"/>
        </a:folHlink>
      </a:clrScheme>
      <a:clrMap bg1="lt1" tx1="dk1" bg2="lt2" tx2="dk2" accent1="accent1" accent2="accent2" accent3="accent3" accent4="accent4" accent5="accent5" accent6="accent6" hlink="hlink" folHlink="folHlink"/>
    </a:extraClrScheme>
    <a:extraClrScheme>
      <a:clrScheme name="PetroSkills Training Course Template_08 14">
        <a:dk1>
          <a:srgbClr val="000000"/>
        </a:dk1>
        <a:lt1>
          <a:srgbClr val="FFFFFF"/>
        </a:lt1>
        <a:dk2>
          <a:srgbClr val="000000"/>
        </a:dk2>
        <a:lt2>
          <a:srgbClr val="808080"/>
        </a:lt2>
        <a:accent1>
          <a:srgbClr val="BFD0E3"/>
        </a:accent1>
        <a:accent2>
          <a:srgbClr val="333399"/>
        </a:accent2>
        <a:accent3>
          <a:srgbClr val="FFFFFF"/>
        </a:accent3>
        <a:accent4>
          <a:srgbClr val="000000"/>
        </a:accent4>
        <a:accent5>
          <a:srgbClr val="DCE4EF"/>
        </a:accent5>
        <a:accent6>
          <a:srgbClr val="2D2D8A"/>
        </a:accent6>
        <a:hlink>
          <a:srgbClr val="009999"/>
        </a:hlink>
        <a:folHlink>
          <a:srgbClr val="800000"/>
        </a:folHlink>
      </a:clrScheme>
      <a:clrMap bg1="lt1" tx1="dk1" bg2="lt2" tx2="dk2" accent1="accent1" accent2="accent2" accent3="accent3" accent4="accent4" accent5="accent5" accent6="accent6" hlink="hlink" folHlink="folHlink"/>
    </a:extraClrScheme>
    <a:extraClrScheme>
      <a:clrScheme name="PetroSkills Training Course Template_08 15">
        <a:dk1>
          <a:srgbClr val="000000"/>
        </a:dk1>
        <a:lt1>
          <a:srgbClr val="FFFFFF"/>
        </a:lt1>
        <a:dk2>
          <a:srgbClr val="000000"/>
        </a:dk2>
        <a:lt2>
          <a:srgbClr val="808080"/>
        </a:lt2>
        <a:accent1>
          <a:srgbClr val="BFD0E3"/>
        </a:accent1>
        <a:accent2>
          <a:srgbClr val="333399"/>
        </a:accent2>
        <a:accent3>
          <a:srgbClr val="FFFFFF"/>
        </a:accent3>
        <a:accent4>
          <a:srgbClr val="000000"/>
        </a:accent4>
        <a:accent5>
          <a:srgbClr val="DCE4EF"/>
        </a:accent5>
        <a:accent6>
          <a:srgbClr val="2D2D8A"/>
        </a:accent6>
        <a:hlink>
          <a:srgbClr val="800000"/>
        </a:hlink>
        <a:folHlink>
          <a:srgbClr val="009999"/>
        </a:folHlink>
      </a:clrScheme>
      <a:clrMap bg1="lt1" tx1="dk1" bg2="lt2" tx2="dk2" accent1="accent1" accent2="accent2" accent3="accent3" accent4="accent4" accent5="accent5" accent6="accent6" hlink="hlink" folHlink="folHlink"/>
    </a:extraClrScheme>
    <a:extraClrScheme>
      <a:clrScheme name="PetroSkills Training Course Template_08 16">
        <a:dk1>
          <a:srgbClr val="000000"/>
        </a:dk1>
        <a:lt1>
          <a:srgbClr val="FFFFFF"/>
        </a:lt1>
        <a:dk2>
          <a:srgbClr val="000000"/>
        </a:dk2>
        <a:lt2>
          <a:srgbClr val="808080"/>
        </a:lt2>
        <a:accent1>
          <a:srgbClr val="BFD0E3"/>
        </a:accent1>
        <a:accent2>
          <a:srgbClr val="333399"/>
        </a:accent2>
        <a:accent3>
          <a:srgbClr val="FFFFFF"/>
        </a:accent3>
        <a:accent4>
          <a:srgbClr val="000000"/>
        </a:accent4>
        <a:accent5>
          <a:srgbClr val="DCE4EF"/>
        </a:accent5>
        <a:accent6>
          <a:srgbClr val="2D2D8A"/>
        </a:accent6>
        <a:hlink>
          <a:srgbClr val="009999"/>
        </a:hlink>
        <a:folHlink>
          <a:srgbClr val="996633"/>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USGS Template_08</Template>
  <TotalTime>29824</TotalTime>
  <Words>854</Words>
  <Application>Microsoft Office PowerPoint</Application>
  <PresentationFormat>On-screen Show (4:3)</PresentationFormat>
  <Paragraphs>102</Paragraphs>
  <Slides>7</Slides>
  <Notes>4</Notes>
  <HiddenSlides>0</HiddenSlides>
  <MMClips>0</MMClips>
  <ScaleCrop>false</ScaleCrop>
  <HeadingPairs>
    <vt:vector size="4" baseType="variant">
      <vt:variant>
        <vt:lpstr>Theme</vt:lpstr>
      </vt:variant>
      <vt:variant>
        <vt:i4>2</vt:i4>
      </vt:variant>
      <vt:variant>
        <vt:lpstr>Slide Titles</vt:lpstr>
      </vt:variant>
      <vt:variant>
        <vt:i4>7</vt:i4>
      </vt:variant>
    </vt:vector>
  </HeadingPairs>
  <TitlesOfParts>
    <vt:vector size="9" baseType="lpstr">
      <vt:lpstr>USGS Template_08</vt:lpstr>
      <vt:lpstr>2_USGS Template_08</vt:lpstr>
      <vt:lpstr>FY15-16 Implementation Plan Status</vt:lpstr>
      <vt:lpstr>Table 1: Areas of Focus for FY15-16</vt:lpstr>
      <vt:lpstr>Examples: Potential Focused Activities for FY15</vt:lpstr>
      <vt:lpstr>Plan for SC discussion of FY15-16 Implementation Plan</vt:lpstr>
      <vt:lpstr>S-TEK next steps</vt:lpstr>
      <vt:lpstr>What’s next / what else?</vt:lpstr>
      <vt:lpstr>Discussion questions</vt:lpstr>
    </vt:vector>
  </TitlesOfParts>
  <Company>Geomatrix Consultants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Karen Jenni, Insight Decisions</dc:creator>
  <cp:lastModifiedBy>Mahaffy, Mary</cp:lastModifiedBy>
  <cp:revision>653</cp:revision>
  <cp:lastPrinted>2012-10-25T21:34:27Z</cp:lastPrinted>
  <dcterms:created xsi:type="dcterms:W3CDTF">2004-03-17T18:57:17Z</dcterms:created>
  <dcterms:modified xsi:type="dcterms:W3CDTF">2014-06-11T16:16:11Z</dcterms:modified>
</cp:coreProperties>
</file>