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9" r:id="rId2"/>
    <p:sldId id="271" r:id="rId3"/>
    <p:sldId id="275" r:id="rId4"/>
    <p:sldId id="278" r:id="rId5"/>
    <p:sldId id="273" r:id="rId6"/>
    <p:sldId id="272" r:id="rId7"/>
    <p:sldId id="270" r:id="rId8"/>
    <p:sldId id="261" r:id="rId9"/>
    <p:sldId id="262" r:id="rId10"/>
    <p:sldId id="263" r:id="rId11"/>
    <p:sldId id="265" r:id="rId12"/>
    <p:sldId id="266" r:id="rId13"/>
    <p:sldId id="274" r:id="rId14"/>
    <p:sldId id="277" r:id="rId15"/>
    <p:sldId id="276" r:id="rId16"/>
    <p:sldId id="259" r:id="rId17"/>
    <p:sldId id="279" r:id="rId18"/>
    <p:sldId id="280" r:id="rId19"/>
    <p:sldId id="260" r:id="rId20"/>
    <p:sldId id="268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7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B72F7-2BD3-4F73-B01F-CD3415864F54}" type="datetimeFigureOut">
              <a:rPr lang="en-US" smtClean="0"/>
              <a:t>3/16/2016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091B4-B6D3-4633-A9F5-9221817100F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B72F7-2BD3-4F73-B01F-CD3415864F54}" type="datetimeFigureOut">
              <a:rPr lang="en-US" smtClean="0"/>
              <a:t>3/16/2016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091B4-B6D3-4633-A9F5-9221817100F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B72F7-2BD3-4F73-B01F-CD3415864F54}" type="datetimeFigureOut">
              <a:rPr lang="en-US" smtClean="0"/>
              <a:t>3/16/2016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091B4-B6D3-4633-A9F5-9221817100F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B72F7-2BD3-4F73-B01F-CD3415864F54}" type="datetimeFigureOut">
              <a:rPr lang="en-US" smtClean="0"/>
              <a:t>3/16/2016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091B4-B6D3-4633-A9F5-9221817100F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B72F7-2BD3-4F73-B01F-CD3415864F54}" type="datetimeFigureOut">
              <a:rPr lang="en-US" smtClean="0"/>
              <a:t>3/16/2016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091B4-B6D3-4633-A9F5-9221817100F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B72F7-2BD3-4F73-B01F-CD3415864F54}" type="datetimeFigureOut">
              <a:rPr lang="en-US" smtClean="0"/>
              <a:t>3/16/2016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091B4-B6D3-4633-A9F5-9221817100F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B72F7-2BD3-4F73-B01F-CD3415864F54}" type="datetimeFigureOut">
              <a:rPr lang="en-US" smtClean="0"/>
              <a:t>3/16/2016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091B4-B6D3-4633-A9F5-9221817100F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B72F7-2BD3-4F73-B01F-CD3415864F54}" type="datetimeFigureOut">
              <a:rPr lang="en-US" smtClean="0"/>
              <a:t>3/16/2016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091B4-B6D3-4633-A9F5-9221817100F1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B72F7-2BD3-4F73-B01F-CD3415864F54}" type="datetimeFigureOut">
              <a:rPr lang="en-US" smtClean="0"/>
              <a:t>3/16/2016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091B4-B6D3-4633-A9F5-9221817100F1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B72F7-2BD3-4F73-B01F-CD3415864F54}" type="datetimeFigureOut">
              <a:rPr lang="en-US" smtClean="0"/>
              <a:t>3/16/2016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091B4-B6D3-4633-A9F5-9221817100F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B72F7-2BD3-4F73-B01F-CD3415864F54}" type="datetimeFigureOut">
              <a:rPr lang="en-US" smtClean="0"/>
              <a:t>3/16/2016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091B4-B6D3-4633-A9F5-9221817100F1}" type="slidenum">
              <a:rPr lang="en-US" smtClean="0"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90EB72F7-2BD3-4F73-B01F-CD3415864F54}" type="datetimeFigureOut">
              <a:rPr lang="en-US" smtClean="0"/>
              <a:t>3/16/2016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62F091B4-B6D3-4633-A9F5-9221817100F1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NPLCC Conservation Planning Atlas:</a:t>
            </a:r>
            <a:br>
              <a:rPr lang="en-US" dirty="0" smtClean="0"/>
            </a:br>
            <a:r>
              <a:rPr lang="en-US" dirty="0" smtClean="0"/>
              <a:t>Towards Version 2.0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Tom Miewald, NPLCC</a:t>
            </a:r>
          </a:p>
          <a:p>
            <a:r>
              <a:rPr lang="en-US" dirty="0" smtClean="0"/>
              <a:t>Katie O’Connor, Conservation Biology Institute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3064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</a:p>
          <a:p>
            <a:r>
              <a:rPr lang="en-US" dirty="0" smtClean="0"/>
              <a:t>Current Activity</a:t>
            </a:r>
          </a:p>
          <a:p>
            <a:r>
              <a:rPr lang="en-US" dirty="0" smtClean="0"/>
              <a:t>Proposed </a:t>
            </a:r>
            <a:r>
              <a:rPr lang="en-US" dirty="0" smtClean="0"/>
              <a:t>direction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7396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Improving access and use of landscape scale data </a:t>
            </a:r>
            <a:r>
              <a:rPr lang="en-US" dirty="0" smtClean="0"/>
              <a:t>an articulated goal </a:t>
            </a:r>
            <a:r>
              <a:rPr lang="en-US" dirty="0" smtClean="0"/>
              <a:t>of the NPLCC.</a:t>
            </a:r>
          </a:p>
          <a:p>
            <a:r>
              <a:rPr lang="en-US" dirty="0" smtClean="0"/>
              <a:t>Scoping and identification of high initial priorities</a:t>
            </a:r>
            <a:endParaRPr lang="en-US" dirty="0" smtClean="0"/>
          </a:p>
          <a:p>
            <a:r>
              <a:rPr lang="en-US" dirty="0" smtClean="0"/>
              <a:t>Implementation of the CPA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1625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3600" dirty="0" smtClean="0"/>
              <a:t>Strategic </a:t>
            </a:r>
            <a:r>
              <a:rPr lang="en-US" sz="3600" dirty="0"/>
              <a:t>positioning within the expanding world of on-line </a:t>
            </a:r>
            <a:r>
              <a:rPr lang="en-US" sz="3600" dirty="0" smtClean="0"/>
              <a:t>portals</a:t>
            </a:r>
          </a:p>
          <a:p>
            <a:r>
              <a:rPr lang="en-US" sz="3600" dirty="0"/>
              <a:t>Supporting the Practitioner </a:t>
            </a:r>
            <a:r>
              <a:rPr lang="en-US" sz="3600" dirty="0" smtClean="0"/>
              <a:t>Community</a:t>
            </a:r>
          </a:p>
          <a:p>
            <a:r>
              <a:rPr lang="en-US" sz="3600" dirty="0"/>
              <a:t>Finding and accessing information</a:t>
            </a:r>
          </a:p>
          <a:p>
            <a:r>
              <a:rPr lang="en-US" sz="3600" dirty="0"/>
              <a:t>Landscape-scale Information</a:t>
            </a:r>
          </a:p>
          <a:p>
            <a:r>
              <a:rPr lang="en-US" sz="3600" dirty="0"/>
              <a:t>Meta-Data System</a:t>
            </a:r>
          </a:p>
          <a:p>
            <a:endParaRPr lang="en-US" sz="3600" dirty="0"/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endParaRPr lang="en-US" sz="3600" dirty="0"/>
          </a:p>
          <a:p>
            <a:endParaRPr lang="en-US" sz="3600" dirty="0" smtClean="0"/>
          </a:p>
          <a:p>
            <a:pPr marL="400050" lvl="1" indent="0">
              <a:buNone/>
            </a:pPr>
            <a:endParaRPr lang="en-US" sz="3200" dirty="0"/>
          </a:p>
          <a:p>
            <a:pPr marL="857250" lvl="1" indent="-457200">
              <a:buFont typeface="Wingdings" charset="2"/>
              <a:buChar char="v"/>
            </a:pPr>
            <a:endParaRPr lang="en-US" sz="3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14400"/>
          </a:xfrm>
        </p:spPr>
        <p:txBody>
          <a:bodyPr/>
          <a:lstStyle/>
          <a:p>
            <a:r>
              <a:rPr lang="en-US" dirty="0" smtClean="0"/>
              <a:t>Highest Initial Priorities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8348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Publishing Data (Lamprey, TNC resilience data)</a:t>
            </a:r>
          </a:p>
          <a:p>
            <a:r>
              <a:rPr lang="en-US" dirty="0" smtClean="0"/>
              <a:t>Data that can’t be accessed elsewhere</a:t>
            </a:r>
          </a:p>
          <a:p>
            <a:pPr lvl="1"/>
            <a:r>
              <a:rPr lang="en-US" dirty="0" smtClean="0"/>
              <a:t>NPLCC-funded </a:t>
            </a:r>
            <a:r>
              <a:rPr lang="en-US" dirty="0" smtClean="0"/>
              <a:t>data</a:t>
            </a:r>
          </a:p>
          <a:p>
            <a:pPr lvl="1"/>
            <a:r>
              <a:rPr lang="en-US" dirty="0" smtClean="0"/>
              <a:t>A few other data sets (estuaries, salmon data)</a:t>
            </a:r>
            <a:endParaRPr lang="en-US" dirty="0" smtClean="0"/>
          </a:p>
          <a:p>
            <a:r>
              <a:rPr lang="en-US" dirty="0" smtClean="0"/>
              <a:t>Collaborative Groups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 </a:t>
            </a:r>
            <a:r>
              <a:rPr lang="en-US" dirty="0" smtClean="0"/>
              <a:t>Years Later: </a:t>
            </a:r>
            <a:r>
              <a:rPr lang="en-US" dirty="0" smtClean="0"/>
              <a:t>Who’s </a:t>
            </a:r>
            <a:r>
              <a:rPr lang="en-US" dirty="0" smtClean="0"/>
              <a:t>Using it and What For?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856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33400"/>
            <a:ext cx="8839200" cy="5502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2649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163" y="0"/>
            <a:ext cx="7305675" cy="719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9487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CPA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Component in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Progress #1: PMEP 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371600"/>
            <a:ext cx="7401726" cy="507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3749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CPA Component in Progress #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2: I.S.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282739"/>
            <a:ext cx="7367587" cy="5460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4441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TBD,  anyone know of latest?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CPA Component in Progress :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Climate Change and Protected Areas Viewer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3" y="1495425"/>
            <a:ext cx="9020175" cy="386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2045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???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CPA Component in Progress : 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Willamette Valley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194" y="1657350"/>
            <a:ext cx="7486650" cy="520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2676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19200"/>
            <a:ext cx="8836271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1252728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CPA Component in Progress :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Resilience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6422571" y="4223266"/>
            <a:ext cx="1785258" cy="1339334"/>
            <a:chOff x="6422571" y="4223266"/>
            <a:chExt cx="1785258" cy="1339334"/>
          </a:xfrm>
        </p:grpSpPr>
        <p:pic>
          <p:nvPicPr>
            <p:cNvPr id="614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22571" y="4724400"/>
              <a:ext cx="1704975" cy="838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6531429" y="4223266"/>
              <a:ext cx="1676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Sponsored By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033856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58" y="5687"/>
            <a:ext cx="9068742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2365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to differentiate the CPA from the other web-based portals? </a:t>
            </a:r>
          </a:p>
          <a:p>
            <a:r>
              <a:rPr lang="en-US" dirty="0" smtClean="0"/>
              <a:t>What is the strength of the NPLCC </a:t>
            </a:r>
          </a:p>
          <a:p>
            <a:r>
              <a:rPr lang="en-US" dirty="0" smtClean="0"/>
              <a:t>How do we make this more useful/have a broader impact</a:t>
            </a:r>
            <a:r>
              <a:rPr lang="en-US" dirty="0" smtClean="0"/>
              <a:t>?</a:t>
            </a:r>
          </a:p>
          <a:p>
            <a:r>
              <a:rPr lang="en-US" dirty="0" smtClean="0"/>
              <a:t>Unique </a:t>
            </a:r>
            <a:r>
              <a:rPr lang="en-US" dirty="0" err="1" smtClean="0"/>
              <a:t>transboundary</a:t>
            </a:r>
            <a:r>
              <a:rPr lang="en-US" dirty="0" smtClean="0"/>
              <a:t> south-north geography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5205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Focus on shared priority areas for conservation (conservation design) and large-scale stressors, particularly climate change.</a:t>
            </a:r>
          </a:p>
          <a:p>
            <a:r>
              <a:rPr lang="en-US" dirty="0" smtClean="0"/>
              <a:t>Shift towards ecoregions as topical areas.</a:t>
            </a:r>
          </a:p>
          <a:p>
            <a:r>
              <a:rPr lang="en-US" dirty="0" smtClean="0"/>
              <a:t>Development of viewers</a:t>
            </a:r>
          </a:p>
          <a:p>
            <a:r>
              <a:rPr lang="en-US" dirty="0" smtClean="0"/>
              <a:t>Organization </a:t>
            </a:r>
          </a:p>
          <a:p>
            <a:r>
              <a:rPr lang="en-US" dirty="0" smtClean="0"/>
              <a:t>Synthesis of priority areas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Major Proposed Changes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997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3862" y="914400"/>
            <a:ext cx="4181475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52400"/>
            <a:ext cx="82296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99" y="1028700"/>
            <a:ext cx="3581401" cy="5538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ounded Rectangle 1"/>
          <p:cNvSpPr/>
          <p:nvPr/>
        </p:nvSpPr>
        <p:spPr>
          <a:xfrm>
            <a:off x="4257746" y="5324788"/>
            <a:ext cx="1838254" cy="1219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Climate Change Analysis Resources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6477000" y="5324788"/>
            <a:ext cx="1838254" cy="1219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Conservation Priority Areas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4830" y="2495550"/>
            <a:ext cx="3919537" cy="2477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9829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3862" y="914400"/>
            <a:ext cx="4181475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1600" y="3690858"/>
            <a:ext cx="2038350" cy="359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52400"/>
            <a:ext cx="82296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9144000" y="2104597"/>
            <a:ext cx="2209800" cy="3124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 this section will be a link to  a map with different conservation priorities in the region. (IBAs, strongholds, </a:t>
            </a:r>
            <a:r>
              <a:rPr lang="en-US" dirty="0" err="1" smtClean="0"/>
              <a:t>etc</a:t>
            </a:r>
            <a:r>
              <a:rPr lang="en-US" dirty="0" smtClean="0"/>
              <a:t>).  </a:t>
            </a:r>
            <a:endParaRPr lang="en-US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99" y="1028700"/>
            <a:ext cx="3581401" cy="5538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1200" y="381000"/>
            <a:ext cx="1752600" cy="1526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ounded Rectangle 1"/>
          <p:cNvSpPr/>
          <p:nvPr/>
        </p:nvSpPr>
        <p:spPr>
          <a:xfrm>
            <a:off x="4257746" y="5324788"/>
            <a:ext cx="1838254" cy="1219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Climate Change Analysis Resources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6477000" y="5324788"/>
            <a:ext cx="1838254" cy="1219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Conservation Priority Areas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4830" y="2495550"/>
            <a:ext cx="3919537" cy="2477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2895600" y="4419600"/>
            <a:ext cx="457200" cy="12954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276600" y="5105400"/>
            <a:ext cx="152400" cy="4953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698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1158495"/>
            <a:ext cx="2000250" cy="318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09874"/>
            <a:ext cx="5375660" cy="2972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ounded Rectangle 1"/>
          <p:cNvSpPr/>
          <p:nvPr/>
        </p:nvSpPr>
        <p:spPr>
          <a:xfrm>
            <a:off x="609600" y="3647932"/>
            <a:ext cx="1752600" cy="10764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View the Willamette Valley “Blueprint”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335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609601" y="1113064"/>
            <a:ext cx="2438400" cy="11729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Climate Change Analysis Toolkit</a:t>
            </a: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3862" y="914400"/>
            <a:ext cx="4181475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52400"/>
            <a:ext cx="82296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ounded Rectangle 7"/>
          <p:cNvSpPr/>
          <p:nvPr/>
        </p:nvSpPr>
        <p:spPr>
          <a:xfrm>
            <a:off x="609599" y="2939143"/>
            <a:ext cx="2438401" cy="94705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Climate Change and Protected Areas Viewer</a:t>
            </a:r>
            <a:endParaRPr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642257" y="4572000"/>
            <a:ext cx="22860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Integrated Scenarios</a:t>
            </a: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4201205" y="2939143"/>
            <a:ext cx="22860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Resiliency of the PNW (TNC)</a:t>
            </a:r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>
            <a:off x="4201205" y="4572000"/>
            <a:ext cx="22860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Other Climate Change Resources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2509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667000"/>
            <a:ext cx="8763000" cy="4038600"/>
          </a:xfrm>
        </p:spPr>
        <p:txBody>
          <a:bodyPr/>
          <a:lstStyle/>
          <a:p>
            <a:r>
              <a:rPr lang="en-US" dirty="0" smtClean="0"/>
              <a:t>Synthesis of Priority Areas in the NPLCC</a:t>
            </a:r>
          </a:p>
          <a:p>
            <a:r>
              <a:rPr lang="en-US" dirty="0" err="1" smtClean="0"/>
              <a:t>Ecoregional</a:t>
            </a:r>
            <a:r>
              <a:rPr lang="en-US" dirty="0" smtClean="0"/>
              <a:t>/LCD Footprint sub-geographies</a:t>
            </a:r>
          </a:p>
          <a:p>
            <a:r>
              <a:rPr lang="en-US" dirty="0" smtClean="0"/>
              <a:t>Climate Change Components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Core Functionality/Components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1409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4416</TotalTime>
  <Words>320</Words>
  <Application>Microsoft Office PowerPoint</Application>
  <PresentationFormat>On-screen Show (4:3)</PresentationFormat>
  <Paragraphs>62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Waveform</vt:lpstr>
      <vt:lpstr>The NPLCC Conservation Planning Atlas: Towards Version 2.0</vt:lpstr>
      <vt:lpstr>Overview</vt:lpstr>
      <vt:lpstr>Background</vt:lpstr>
      <vt:lpstr>Highest Initial Priorities</vt:lpstr>
      <vt:lpstr>2 Years Later: Who’s Using it and What For?</vt:lpstr>
      <vt:lpstr>PowerPoint Presentation</vt:lpstr>
      <vt:lpstr>PowerPoint Presentation</vt:lpstr>
      <vt:lpstr>CPA Component in Progress #1: PMEP </vt:lpstr>
      <vt:lpstr>CPA Component in Progress #2: I.S.</vt:lpstr>
      <vt:lpstr>CPA Component in Progress : Climate Change and Protected Areas Viewer</vt:lpstr>
      <vt:lpstr>CPA Component in Progress : Willamette Valley</vt:lpstr>
      <vt:lpstr>CPA Component in Progress : Resilience</vt:lpstr>
      <vt:lpstr>PowerPoint Presentation</vt:lpstr>
      <vt:lpstr>Challenges</vt:lpstr>
      <vt:lpstr>Major Proposed Changes</vt:lpstr>
      <vt:lpstr>PowerPoint Presentation</vt:lpstr>
      <vt:lpstr>PowerPoint Presentation</vt:lpstr>
      <vt:lpstr>PowerPoint Presentation</vt:lpstr>
      <vt:lpstr>PowerPoint Presentation</vt:lpstr>
      <vt:lpstr>Core Functionality/Components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33</cp:revision>
  <dcterms:created xsi:type="dcterms:W3CDTF">2015-09-08T17:20:47Z</dcterms:created>
  <dcterms:modified xsi:type="dcterms:W3CDTF">2016-03-16T19:09:40Z</dcterms:modified>
</cp:coreProperties>
</file>