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72" r:id="rId2"/>
    <p:sldId id="460" r:id="rId3"/>
    <p:sldId id="470" r:id="rId4"/>
    <p:sldId id="473" r:id="rId5"/>
    <p:sldId id="474" r:id="rId6"/>
    <p:sldId id="469" r:id="rId7"/>
  </p:sldIdLst>
  <p:sldSz cx="9144000" cy="6858000" type="screen4x3"/>
  <p:notesSz cx="9220200" cy="6934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2166">
          <p15:clr>
            <a:srgbClr val="A4A3A4"/>
          </p15:clr>
        </p15:guide>
        <p15:guide id="6" orient="horz" pos="2184">
          <p15:clr>
            <a:srgbClr val="A4A3A4"/>
          </p15:clr>
        </p15:guide>
        <p15:guide id="7" pos="2872">
          <p15:clr>
            <a:srgbClr val="A4A3A4"/>
          </p15:clr>
        </p15:guide>
        <p15:guide id="8" pos="29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A3602"/>
    <a:srgbClr val="006600"/>
    <a:srgbClr val="00FF99"/>
    <a:srgbClr val="003300"/>
    <a:srgbClr val="DEEDF0"/>
    <a:srgbClr val="CC99FF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0514" autoAdjust="0"/>
    <p:restoredTop sz="82495" autoAdjust="0"/>
  </p:normalViewPr>
  <p:slideViewPr>
    <p:cSldViewPr>
      <p:cViewPr>
        <p:scale>
          <a:sx n="64" d="100"/>
          <a:sy n="64" d="100"/>
        </p:scale>
        <p:origin x="-1639" y="-8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5" d="100"/>
        <a:sy n="105" d="100"/>
      </p:scale>
      <p:origin x="0" y="0"/>
    </p:cViewPr>
  </p:sorterViewPr>
  <p:notesViewPr>
    <p:cSldViewPr>
      <p:cViewPr>
        <p:scale>
          <a:sx n="66" d="100"/>
          <a:sy n="66" d="100"/>
        </p:scale>
        <p:origin x="-4266" y="-840"/>
      </p:cViewPr>
      <p:guideLst>
        <p:guide orient="horz" pos="2904"/>
        <p:guide orient="horz" pos="2928"/>
        <p:guide orient="horz" pos="2166"/>
        <p:guide orient="horz" pos="2184"/>
        <p:guide pos="2184"/>
        <p:guide pos="2208"/>
        <p:guide pos="2872"/>
        <p:guide pos="29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996255" cy="346947"/>
          </a:xfrm>
          <a:prstGeom prst="rect">
            <a:avLst/>
          </a:prstGeom>
        </p:spPr>
        <p:txBody>
          <a:bodyPr vert="horz" lIns="90560" tIns="45280" rIns="90560" bIns="452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21860" y="1"/>
            <a:ext cx="3996255" cy="346947"/>
          </a:xfrm>
          <a:prstGeom prst="rect">
            <a:avLst/>
          </a:prstGeom>
        </p:spPr>
        <p:txBody>
          <a:bodyPr vert="horz" lIns="90560" tIns="45280" rIns="90560" bIns="45280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586070"/>
            <a:ext cx="3996255" cy="346947"/>
          </a:xfrm>
          <a:prstGeom prst="rect">
            <a:avLst/>
          </a:prstGeom>
        </p:spPr>
        <p:txBody>
          <a:bodyPr vert="horz" lIns="90560" tIns="45280" rIns="90560" bIns="452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21860" y="6586070"/>
            <a:ext cx="3996255" cy="346947"/>
          </a:xfrm>
          <a:prstGeom prst="rect">
            <a:avLst/>
          </a:prstGeom>
        </p:spPr>
        <p:txBody>
          <a:bodyPr vert="horz" lIns="90560" tIns="45280" rIns="90560" bIns="45280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95420" cy="346710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22646" y="0"/>
            <a:ext cx="3995420" cy="346710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76550" y="520700"/>
            <a:ext cx="3467100" cy="2600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1" tIns="46141" rIns="92281" bIns="4614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2020" y="3293745"/>
            <a:ext cx="7376160" cy="3120390"/>
          </a:xfrm>
          <a:prstGeom prst="rect">
            <a:avLst/>
          </a:prstGeom>
        </p:spPr>
        <p:txBody>
          <a:bodyPr vert="horz" lIns="92281" tIns="46141" rIns="92281" bIns="4614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86287"/>
            <a:ext cx="3995420" cy="346710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22646" y="6586287"/>
            <a:ext cx="3995420" cy="346710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31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r>
              <a:rPr lang="en-US" baseline="0" dirty="0" smtClean="0"/>
              <a:t> and obligation in making sure some of the service’s objectives and goals are met </a:t>
            </a:r>
          </a:p>
          <a:p>
            <a:r>
              <a:rPr lang="en-US" baseline="0" dirty="0" smtClean="0"/>
              <a:t>For example talked last week how SLR work we advocate for or fund can meet info needs of Mig birds</a:t>
            </a:r>
          </a:p>
          <a:p>
            <a:r>
              <a:rPr lang="en-US" baseline="0" dirty="0" smtClean="0"/>
              <a:t>Want same conversations with other Service programs.</a:t>
            </a:r>
          </a:p>
          <a:p>
            <a:r>
              <a:rPr lang="en-US" baseline="0" dirty="0" smtClean="0"/>
              <a:t>Want to see where can do work that meets both of our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95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r>
              <a:rPr lang="en-US" baseline="0" dirty="0" smtClean="0"/>
              <a:t> and obligation in making sure some of the service’s objectives and goals are met </a:t>
            </a:r>
          </a:p>
          <a:p>
            <a:r>
              <a:rPr lang="en-US" baseline="0" dirty="0" smtClean="0"/>
              <a:t>For example talked last week how SLR work we advocate for or fund can meet info needs of Mig birds</a:t>
            </a:r>
          </a:p>
          <a:p>
            <a:r>
              <a:rPr lang="en-US" baseline="0" dirty="0" smtClean="0"/>
              <a:t>Want same conversations with other Service programs.</a:t>
            </a:r>
          </a:p>
          <a:p>
            <a:r>
              <a:rPr lang="en-US" baseline="0" dirty="0" smtClean="0"/>
              <a:t>Want to see where can do work that meets both of our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65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r>
              <a:rPr lang="en-US" baseline="0" dirty="0" smtClean="0"/>
              <a:t> and obligation in making sure some of the service’s objectives and goals are met </a:t>
            </a:r>
          </a:p>
          <a:p>
            <a:r>
              <a:rPr lang="en-US" baseline="0" dirty="0" smtClean="0"/>
              <a:t>For example talked last week how SLR work we advocate for or fund can meet info needs of Mig birds</a:t>
            </a:r>
          </a:p>
          <a:p>
            <a:r>
              <a:rPr lang="en-US" baseline="0" dirty="0" smtClean="0"/>
              <a:t>Want same conversations with other Service programs.</a:t>
            </a:r>
          </a:p>
          <a:p>
            <a:r>
              <a:rPr lang="en-US" baseline="0" dirty="0" smtClean="0"/>
              <a:t>Want to see where can do work that meets both of our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513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r>
              <a:rPr lang="en-US" baseline="0" dirty="0" smtClean="0"/>
              <a:t> and obligation in making sure some of the service’s objectives and goals are met </a:t>
            </a:r>
          </a:p>
          <a:p>
            <a:r>
              <a:rPr lang="en-US" baseline="0" dirty="0" smtClean="0"/>
              <a:t>For example talked last week how SLR work we advocate for or fund can meet info needs of Mig birds</a:t>
            </a:r>
          </a:p>
          <a:p>
            <a:r>
              <a:rPr lang="en-US" baseline="0" dirty="0" smtClean="0"/>
              <a:t>Want same conversations with other Service programs.</a:t>
            </a:r>
          </a:p>
          <a:p>
            <a:r>
              <a:rPr lang="en-US" baseline="0" dirty="0" smtClean="0"/>
              <a:t>Want to see where can do work that meets both of our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51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6771"/>
            <a:ext cx="3095806" cy="2058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93" y="3568462"/>
            <a:ext cx="2646048" cy="13957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2399" y="3394219"/>
            <a:ext cx="43060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October 1, 2014</a:t>
            </a:r>
          </a:p>
          <a:p>
            <a:pPr algn="ctr"/>
            <a:r>
              <a:rPr lang="en-US" sz="2000" b="1" i="1" dirty="0" smtClean="0">
                <a:solidFill>
                  <a:srgbClr val="990000"/>
                </a:solidFill>
              </a:rPr>
              <a:t>9:00 a.m. – 11:00 a.m. Alaska</a:t>
            </a:r>
          </a:p>
          <a:p>
            <a:pPr algn="ctr"/>
            <a:r>
              <a:rPr lang="en-US" sz="2000" b="1" i="1" dirty="0" smtClean="0">
                <a:solidFill>
                  <a:srgbClr val="990000"/>
                </a:solidFill>
              </a:rPr>
              <a:t>10:00 a.m. – 12:00 p.m. Pacific</a:t>
            </a: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14241"/>
            <a:ext cx="2515471" cy="18866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23364"/>
            <a:ext cx="2478125" cy="16975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686" y="5230073"/>
            <a:ext cx="2356654" cy="15695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2734" y="1589040"/>
            <a:ext cx="44653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NPLCC S-TEK </a:t>
            </a:r>
          </a:p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Subcommittee</a:t>
            </a:r>
          </a:p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Meeting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911" y="6122534"/>
            <a:ext cx="326320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Frank Shipley – Chair</a:t>
            </a:r>
          </a:p>
          <a:p>
            <a:endParaRPr 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89374" y="5157631"/>
            <a:ext cx="2432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Phone #:  </a:t>
            </a:r>
            <a:r>
              <a:rPr lang="en-US" dirty="0" smtClean="0"/>
              <a:t>866-628-1318</a:t>
            </a:r>
            <a:endParaRPr lang="en-US" dirty="0" smtClean="0"/>
          </a:p>
          <a:p>
            <a:r>
              <a:rPr lang="en-US" dirty="0" smtClean="0"/>
              <a:t>Passcode:  6959549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6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General Updates – Frank &amp; Mary 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Project Tracking and Accountability – Jill 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Discussion FY15-16 Implementation Plan – Karen &amp; All 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Future S-TEK Work – Frank, Mary, Tom, Meghan, All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Discussion about in-person meeting in January – All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Round Robin – relevant topics for S-TEK  - All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dirty="0" smtClean="0"/>
              <a:t>Wrap-up – Frank &amp; </a:t>
            </a:r>
            <a:r>
              <a:rPr lang="en-US" sz="2400" dirty="0"/>
              <a:t>M</a:t>
            </a:r>
            <a:r>
              <a:rPr lang="en-US" sz="2400" dirty="0" smtClean="0"/>
              <a:t>ary</a:t>
            </a:r>
          </a:p>
          <a:p>
            <a:pPr marL="514350" indent="-51435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endParaRPr lang="en-US" sz="2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54311" y="1371600"/>
            <a:ext cx="2430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990000"/>
                </a:solidFill>
              </a:rPr>
              <a:t>Draft Agenda</a:t>
            </a:r>
            <a:endParaRPr lang="en-US" sz="3200" b="1" dirty="0">
              <a:solidFill>
                <a:srgbClr val="99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54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00" y="1447800"/>
            <a:ext cx="8763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3200" b="1" dirty="0" smtClean="0">
                <a:solidFill>
                  <a:srgbClr val="990000"/>
                </a:solidFill>
              </a:rPr>
              <a:t>Updates</a:t>
            </a:r>
          </a:p>
          <a:p>
            <a:pPr marL="1028700" lvl="1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Steering Committee Meeting  </a:t>
            </a:r>
          </a:p>
          <a:p>
            <a:pPr marL="1371600" lvl="2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July 7-9</a:t>
            </a:r>
          </a:p>
          <a:p>
            <a:pPr marL="1371600" lvl="2" indent="-457200">
              <a:spcAft>
                <a:spcPts val="18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In-Person at Nisqually NWR, WA </a:t>
            </a:r>
            <a:endParaRPr lang="en-US" sz="2400" dirty="0"/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Tribes/First Nations Committee Meeting</a:t>
            </a:r>
          </a:p>
          <a:p>
            <a:pPr marL="1371600" lvl="2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Sept. 4</a:t>
            </a:r>
          </a:p>
          <a:p>
            <a:pPr marL="1371600" lvl="2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Portland, OR</a:t>
            </a:r>
            <a:endParaRPr lang="en-US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b="1" dirty="0">
              <a:solidFill>
                <a:srgbClr val="990000"/>
              </a:solidFill>
            </a:endParaRPr>
          </a:p>
          <a:p>
            <a:endParaRPr lang="en-US" sz="2800" b="1" dirty="0">
              <a:solidFill>
                <a:srgbClr val="99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40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11243" y="1371600"/>
            <a:ext cx="876300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3200" b="1" dirty="0" smtClean="0">
                <a:solidFill>
                  <a:srgbClr val="990000"/>
                </a:solidFill>
              </a:rPr>
              <a:t>Agenda Item #4:  Future S-TEK Work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Conservation Goals and Objectives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Project products, tracking and accountability reviews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800" dirty="0" smtClean="0"/>
              <a:t>Data management Plan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800" dirty="0" smtClean="0"/>
              <a:t>Role S-TEK members in process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Strategies learning from and communicating results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Other topics for S-TEK?</a:t>
            </a:r>
            <a:endParaRPr lang="en-US" sz="28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>
              <a:solidFill>
                <a:srgbClr val="990000"/>
              </a:solidFill>
            </a:endParaRPr>
          </a:p>
          <a:p>
            <a:endParaRPr lang="en-US" sz="2800" b="1" dirty="0">
              <a:solidFill>
                <a:srgbClr val="99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03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00" y="116242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3200" b="1" dirty="0" smtClean="0">
                <a:solidFill>
                  <a:srgbClr val="990000"/>
                </a:solidFill>
              </a:rPr>
              <a:t>Communicating Results Updates</a:t>
            </a:r>
            <a:endParaRPr lang="en-US" sz="3200" b="1" dirty="0">
              <a:solidFill>
                <a:srgbClr val="99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21336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Website Updates – New project format &amp; new news format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Conservation in  Action Project Spotlights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Misc. Publications (NFWP Strategy)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Northwest Climate Science Conference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Regular Science Management Webinars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068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1455"/>
            <a:ext cx="8229600" cy="397229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rgbClr val="990000"/>
                </a:solidFill>
              </a:rPr>
              <a:t>Climate-Smart </a:t>
            </a:r>
            <a:r>
              <a:rPr lang="en-US" sz="2800" b="1" dirty="0">
                <a:solidFill>
                  <a:srgbClr val="990000"/>
                </a:solidFill>
              </a:rPr>
              <a:t>Conservation Class for NPLCC Partners </a:t>
            </a:r>
            <a:endParaRPr lang="en-US" sz="2800" dirty="0" smtClean="0">
              <a:solidFill>
                <a:srgbClr val="990000"/>
              </a:solidFill>
            </a:endParaRPr>
          </a:p>
          <a:p>
            <a:pPr marL="800100" lvl="1" indent="-3429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Spaces available at no cost to participants</a:t>
            </a:r>
          </a:p>
          <a:p>
            <a:pPr marL="800100" lvl="1" indent="-3429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 smtClean="0"/>
              <a:t>Olympia</a:t>
            </a:r>
            <a:r>
              <a:rPr lang="en-US" sz="2400" dirty="0"/>
              <a:t>, WA; October 26-28, 2014</a:t>
            </a:r>
          </a:p>
          <a:p>
            <a:pPr marL="800100" lvl="1" indent="-3429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US" sz="2400" dirty="0"/>
              <a:t>Register on-line: USFWS – National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Conservation Training </a:t>
            </a:r>
            <a:r>
              <a:rPr lang="en-US" sz="2400" dirty="0"/>
              <a:t>Center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Course </a:t>
            </a:r>
            <a:r>
              <a:rPr lang="en-US" sz="2400" dirty="0"/>
              <a:t>ALC3195 </a:t>
            </a:r>
          </a:p>
        </p:txBody>
      </p:sp>
      <p:pic>
        <p:nvPicPr>
          <p:cNvPr id="4" name="Picture 2" descr="http://image.slidesharecdn.com/nwf-climate-smart-conservation5-08-14-140514153647-phpapp01/95/climatesmart-conservation-putting-adaptation-principles-into-practice-1-638.jpg?cb=14001524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017" y="3657600"/>
            <a:ext cx="2008766" cy="260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5859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2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9983</TotalTime>
  <Words>446</Words>
  <Application>Microsoft Office PowerPoint</Application>
  <PresentationFormat>On-screen Show (4:3)</PresentationFormat>
  <Paragraphs>69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John Mankowski</cp:lastModifiedBy>
  <cp:revision>729</cp:revision>
  <cp:lastPrinted>2014-07-08T20:14:49Z</cp:lastPrinted>
  <dcterms:created xsi:type="dcterms:W3CDTF">2012-06-06T16:26:27Z</dcterms:created>
  <dcterms:modified xsi:type="dcterms:W3CDTF">2014-10-01T19:21:37Z</dcterms:modified>
</cp:coreProperties>
</file>