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D33F49-B3CB-48D6-978F-B53DDDEA1482}" type="datetimeFigureOut">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BB502A-FE7F-42C3-B0EF-8CDC32C20AC6}" type="slidenum">
              <a:rPr lang="en-US" smtClean="0"/>
              <a:t>‹#›</a:t>
            </a:fld>
            <a:endParaRPr lang="en-US"/>
          </a:p>
        </p:txBody>
      </p:sp>
    </p:spTree>
    <p:extLst>
      <p:ext uri="{BB962C8B-B14F-4D97-AF65-F5344CB8AC3E}">
        <p14:creationId xmlns:p14="http://schemas.microsoft.com/office/powerpoint/2010/main" val="349100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D33F49-B3CB-48D6-978F-B53DDDEA1482}" type="datetimeFigureOut">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BB502A-FE7F-42C3-B0EF-8CDC32C20AC6}" type="slidenum">
              <a:rPr lang="en-US" smtClean="0"/>
              <a:t>‹#›</a:t>
            </a:fld>
            <a:endParaRPr lang="en-US"/>
          </a:p>
        </p:txBody>
      </p:sp>
    </p:spTree>
    <p:extLst>
      <p:ext uri="{BB962C8B-B14F-4D97-AF65-F5344CB8AC3E}">
        <p14:creationId xmlns:p14="http://schemas.microsoft.com/office/powerpoint/2010/main" val="3859847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D33F49-B3CB-48D6-978F-B53DDDEA1482}" type="datetimeFigureOut">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BB502A-FE7F-42C3-B0EF-8CDC32C20AC6}" type="slidenum">
              <a:rPr lang="en-US" smtClean="0"/>
              <a:t>‹#›</a:t>
            </a:fld>
            <a:endParaRPr lang="en-US"/>
          </a:p>
        </p:txBody>
      </p:sp>
    </p:spTree>
    <p:extLst>
      <p:ext uri="{BB962C8B-B14F-4D97-AF65-F5344CB8AC3E}">
        <p14:creationId xmlns:p14="http://schemas.microsoft.com/office/powerpoint/2010/main" val="1901280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D33F49-B3CB-48D6-978F-B53DDDEA1482}" type="datetimeFigureOut">
              <a:rPr lang="en-US" smtClean="0"/>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BB502A-FE7F-42C3-B0EF-8CDC32C20AC6}" type="slidenum">
              <a:rPr lang="en-US" smtClean="0"/>
              <a:t>‹#›</a:t>
            </a:fld>
            <a:endParaRPr lang="en-US"/>
          </a:p>
        </p:txBody>
      </p:sp>
    </p:spTree>
    <p:extLst>
      <p:ext uri="{BB962C8B-B14F-4D97-AF65-F5344CB8AC3E}">
        <p14:creationId xmlns:p14="http://schemas.microsoft.com/office/powerpoint/2010/main" val="410167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D33F49-B3CB-48D6-978F-B53DDDEA1482}" type="datetimeFigureOut">
              <a:rPr lang="en-US" smtClean="0"/>
              <a:t>7/9/2014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BB502A-FE7F-42C3-B0EF-8CDC32C20AC6}" type="slidenum">
              <a:rPr lang="en-US" smtClean="0"/>
              <a:t>‹#›</a:t>
            </a:fld>
            <a:endParaRPr lang="en-US"/>
          </a:p>
        </p:txBody>
      </p:sp>
    </p:spTree>
    <p:extLst>
      <p:ext uri="{BB962C8B-B14F-4D97-AF65-F5344CB8AC3E}">
        <p14:creationId xmlns:p14="http://schemas.microsoft.com/office/powerpoint/2010/main" val="2515641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D33F49-B3CB-48D6-978F-B53DDDEA1482}" type="datetimeFigureOut">
              <a:rPr lang="en-US" smtClean="0"/>
              <a:t>7/9/2014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BB502A-FE7F-42C3-B0EF-8CDC32C20AC6}" type="slidenum">
              <a:rPr lang="en-US" smtClean="0"/>
              <a:t>‹#›</a:t>
            </a:fld>
            <a:endParaRPr lang="en-US"/>
          </a:p>
        </p:txBody>
      </p:sp>
    </p:spTree>
    <p:extLst>
      <p:ext uri="{BB962C8B-B14F-4D97-AF65-F5344CB8AC3E}">
        <p14:creationId xmlns:p14="http://schemas.microsoft.com/office/powerpoint/2010/main" val="2653044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D33F49-B3CB-48D6-978F-B53DDDEA1482}" type="datetimeFigureOut">
              <a:rPr lang="en-US" smtClean="0"/>
              <a:t>7/9/2014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BB502A-FE7F-42C3-B0EF-8CDC32C20AC6}" type="slidenum">
              <a:rPr lang="en-US" smtClean="0"/>
              <a:t>‹#›</a:t>
            </a:fld>
            <a:endParaRPr lang="en-US"/>
          </a:p>
        </p:txBody>
      </p:sp>
    </p:spTree>
    <p:extLst>
      <p:ext uri="{BB962C8B-B14F-4D97-AF65-F5344CB8AC3E}">
        <p14:creationId xmlns:p14="http://schemas.microsoft.com/office/powerpoint/2010/main" val="3912451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D33F49-B3CB-48D6-978F-B53DDDEA1482}" type="datetimeFigureOut">
              <a:rPr lang="en-US" smtClean="0"/>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BB502A-FE7F-42C3-B0EF-8CDC32C20AC6}" type="slidenum">
              <a:rPr lang="en-US" smtClean="0"/>
              <a:t>‹#›</a:t>
            </a:fld>
            <a:endParaRPr lang="en-US"/>
          </a:p>
        </p:txBody>
      </p:sp>
    </p:spTree>
    <p:extLst>
      <p:ext uri="{BB962C8B-B14F-4D97-AF65-F5344CB8AC3E}">
        <p14:creationId xmlns:p14="http://schemas.microsoft.com/office/powerpoint/2010/main" val="1232907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D33F49-B3CB-48D6-978F-B53DDDEA1482}" type="datetimeFigureOut">
              <a:rPr lang="en-US" smtClean="0"/>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BB502A-FE7F-42C3-B0EF-8CDC32C20AC6}" type="slidenum">
              <a:rPr lang="en-US" smtClean="0"/>
              <a:t>‹#›</a:t>
            </a:fld>
            <a:endParaRPr lang="en-US"/>
          </a:p>
        </p:txBody>
      </p:sp>
    </p:spTree>
    <p:extLst>
      <p:ext uri="{BB962C8B-B14F-4D97-AF65-F5344CB8AC3E}">
        <p14:creationId xmlns:p14="http://schemas.microsoft.com/office/powerpoint/2010/main" val="2846071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D33F49-B3CB-48D6-978F-B53DDDEA1482}" type="datetimeFigureOut">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BB502A-FE7F-42C3-B0EF-8CDC32C20AC6}" type="slidenum">
              <a:rPr lang="en-US" smtClean="0"/>
              <a:t>‹#›</a:t>
            </a:fld>
            <a:endParaRPr lang="en-US"/>
          </a:p>
        </p:txBody>
      </p:sp>
    </p:spTree>
    <p:extLst>
      <p:ext uri="{BB962C8B-B14F-4D97-AF65-F5344CB8AC3E}">
        <p14:creationId xmlns:p14="http://schemas.microsoft.com/office/powerpoint/2010/main" val="625510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D33F49-B3CB-48D6-978F-B53DDDEA1482}" type="datetimeFigureOut">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BB502A-FE7F-42C3-B0EF-8CDC32C20AC6}" type="slidenum">
              <a:rPr lang="en-US" smtClean="0"/>
              <a:t>‹#›</a:t>
            </a:fld>
            <a:endParaRPr lang="en-US"/>
          </a:p>
        </p:txBody>
      </p:sp>
    </p:spTree>
    <p:extLst>
      <p:ext uri="{BB962C8B-B14F-4D97-AF65-F5344CB8AC3E}">
        <p14:creationId xmlns:p14="http://schemas.microsoft.com/office/powerpoint/2010/main" val="1538717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D33F49-B3CB-48D6-978F-B53DDDEA1482}" type="datetimeFigureOut">
              <a:rPr lang="en-US" smtClean="0"/>
              <a:t>7/9/2014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BB502A-FE7F-42C3-B0EF-8CDC32C20AC6}" type="slidenum">
              <a:rPr lang="en-US" smtClean="0"/>
              <a:t>‹#›</a:t>
            </a:fld>
            <a:endParaRPr lang="en-US"/>
          </a:p>
        </p:txBody>
      </p:sp>
    </p:spTree>
    <p:extLst>
      <p:ext uri="{BB962C8B-B14F-4D97-AF65-F5344CB8AC3E}">
        <p14:creationId xmlns:p14="http://schemas.microsoft.com/office/powerpoint/2010/main" val="267490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Tribal Participation in NPLCC</a:t>
            </a:r>
            <a:endParaRPr lang="en-US" dirty="0"/>
          </a:p>
        </p:txBody>
      </p:sp>
      <p:sp>
        <p:nvSpPr>
          <p:cNvPr id="3" name="Subtitle 2"/>
          <p:cNvSpPr>
            <a:spLocks noGrp="1"/>
          </p:cNvSpPr>
          <p:nvPr>
            <p:ph type="subTitle" idx="1"/>
          </p:nvPr>
        </p:nvSpPr>
        <p:spPr/>
        <p:txBody>
          <a:bodyPr>
            <a:normAutofit fontScale="70000" lnSpcReduction="20000"/>
          </a:bodyPr>
          <a:lstStyle/>
          <a:p>
            <a:r>
              <a:rPr lang="en-US" dirty="0"/>
              <a:t>  </a:t>
            </a:r>
            <a:r>
              <a:rPr lang="en-US" b="1" dirty="0"/>
              <a:t>Role of Committee. </a:t>
            </a:r>
            <a:r>
              <a:rPr lang="en-US" dirty="0"/>
              <a:t>The Tribes / First Nations Committee advises the five Tribal and First Nations representatives on the Steering Committee and provides a venue for engaging more Tribes and First Nations in NPLCC activities and decision making</a:t>
            </a:r>
          </a:p>
          <a:p>
            <a:endParaRPr lang="en-US" dirty="0"/>
          </a:p>
        </p:txBody>
      </p:sp>
    </p:spTree>
    <p:extLst>
      <p:ext uri="{BB962C8B-B14F-4D97-AF65-F5344CB8AC3E}">
        <p14:creationId xmlns:p14="http://schemas.microsoft.com/office/powerpoint/2010/main" val="3319884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1371600"/>
            <a:ext cx="6324600" cy="4462760"/>
          </a:xfrm>
          <a:prstGeom prst="rect">
            <a:avLst/>
          </a:prstGeom>
          <a:noFill/>
        </p:spPr>
        <p:txBody>
          <a:bodyPr wrap="square" rtlCol="0">
            <a:spAutoFit/>
          </a:bodyPr>
          <a:lstStyle/>
          <a:p>
            <a:r>
              <a:rPr lang="en-US" sz="2400" b="1" dirty="0" smtClean="0"/>
              <a:t>Tribal Steering Committee Members</a:t>
            </a:r>
          </a:p>
          <a:p>
            <a:endParaRPr lang="en-US" dirty="0"/>
          </a:p>
          <a:p>
            <a:r>
              <a:rPr lang="en-US" sz="2800" dirty="0" smtClean="0"/>
              <a:t>Alaska-Eric Morrison</a:t>
            </a:r>
          </a:p>
          <a:p>
            <a:r>
              <a:rPr lang="en-US" sz="2800" dirty="0" smtClean="0"/>
              <a:t>Alternate: Ray Paddock Jr.</a:t>
            </a:r>
          </a:p>
          <a:p>
            <a:r>
              <a:rPr lang="en-US" sz="2800" dirty="0" smtClean="0"/>
              <a:t>Washington- Terry Williams</a:t>
            </a:r>
          </a:p>
          <a:p>
            <a:r>
              <a:rPr lang="en-US" sz="2800" dirty="0"/>
              <a:t> </a:t>
            </a:r>
            <a:r>
              <a:rPr lang="en-US" sz="2800" dirty="0" smtClean="0"/>
              <a:t>                       Preston </a:t>
            </a:r>
            <a:r>
              <a:rPr lang="en-US" sz="2800" dirty="0" err="1" smtClean="0"/>
              <a:t>Hardison</a:t>
            </a:r>
            <a:endParaRPr lang="en-US" sz="2800" dirty="0" smtClean="0"/>
          </a:p>
          <a:p>
            <a:r>
              <a:rPr lang="en-US" sz="2800" dirty="0" smtClean="0"/>
              <a:t>Oregon- George Smith</a:t>
            </a:r>
          </a:p>
          <a:p>
            <a:r>
              <a:rPr lang="en-US" sz="2800" dirty="0" smtClean="0"/>
              <a:t>Ca- Kate Sloan</a:t>
            </a:r>
          </a:p>
          <a:p>
            <a:r>
              <a:rPr lang="en-US" sz="2800" dirty="0" smtClean="0"/>
              <a:t>        Joe Hostler</a:t>
            </a:r>
          </a:p>
          <a:p>
            <a:r>
              <a:rPr lang="en-US" sz="2800" dirty="0" smtClean="0"/>
              <a:t>BIA-David </a:t>
            </a:r>
            <a:r>
              <a:rPr lang="en-US" sz="2800" dirty="0" err="1" smtClean="0"/>
              <a:t>Redhorse</a:t>
            </a:r>
            <a:endParaRPr lang="en-US" sz="2800" dirty="0" smtClean="0"/>
          </a:p>
          <a:p>
            <a:endParaRPr lang="en-US" b="1" dirty="0"/>
          </a:p>
        </p:txBody>
      </p:sp>
    </p:spTree>
    <p:extLst>
      <p:ext uri="{BB962C8B-B14F-4D97-AF65-F5344CB8AC3E}">
        <p14:creationId xmlns:p14="http://schemas.microsoft.com/office/powerpoint/2010/main" val="1041884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Staff Support</a:t>
            </a:r>
            <a:endParaRPr lang="en-US" dirty="0"/>
          </a:p>
        </p:txBody>
      </p:sp>
      <p:sp>
        <p:nvSpPr>
          <p:cNvPr id="3" name="Content Placeholder 2"/>
          <p:cNvSpPr>
            <a:spLocks noGrp="1"/>
          </p:cNvSpPr>
          <p:nvPr>
            <p:ph idx="1"/>
          </p:nvPr>
        </p:nvSpPr>
        <p:spPr/>
        <p:txBody>
          <a:bodyPr/>
          <a:lstStyle/>
          <a:p>
            <a:r>
              <a:rPr lang="en-US" dirty="0" smtClean="0"/>
              <a:t>John </a:t>
            </a:r>
            <a:r>
              <a:rPr lang="en-US" dirty="0" err="1" smtClean="0"/>
              <a:t>Mankowski</a:t>
            </a:r>
            <a:endParaRPr lang="en-US" dirty="0" smtClean="0"/>
          </a:p>
          <a:p>
            <a:r>
              <a:rPr lang="en-US" dirty="0" smtClean="0"/>
              <a:t>Mary </a:t>
            </a:r>
            <a:r>
              <a:rPr lang="en-US" dirty="0" err="1" smtClean="0"/>
              <a:t>Mahaffy</a:t>
            </a:r>
            <a:endParaRPr lang="en-US" dirty="0" smtClean="0"/>
          </a:p>
          <a:p>
            <a:r>
              <a:rPr lang="en-US" dirty="0" smtClean="0"/>
              <a:t>Patricia Tillman</a:t>
            </a:r>
            <a:endParaRPr lang="en-US" dirty="0"/>
          </a:p>
        </p:txBody>
      </p:sp>
    </p:spTree>
    <p:extLst>
      <p:ext uri="{BB962C8B-B14F-4D97-AF65-F5344CB8AC3E}">
        <p14:creationId xmlns:p14="http://schemas.microsoft.com/office/powerpoint/2010/main" val="3075297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Sept. 4 Meeting Planning</a:t>
            </a:r>
            <a:endParaRPr lang="en-US" dirty="0"/>
          </a:p>
        </p:txBody>
      </p:sp>
      <p:sp>
        <p:nvSpPr>
          <p:cNvPr id="3" name="Content Placeholder 2"/>
          <p:cNvSpPr>
            <a:spLocks noGrp="1"/>
          </p:cNvSpPr>
          <p:nvPr>
            <p:ph idx="1"/>
          </p:nvPr>
        </p:nvSpPr>
        <p:spPr/>
        <p:txBody>
          <a:bodyPr>
            <a:normAutofit fontScale="92500" lnSpcReduction="10000"/>
          </a:bodyPr>
          <a:lstStyle/>
          <a:p>
            <a:r>
              <a:rPr lang="en-US" dirty="0"/>
              <a:t>o   The meeting </a:t>
            </a:r>
            <a:r>
              <a:rPr lang="en-US" dirty="0" smtClean="0"/>
              <a:t>in Portland, Or will </a:t>
            </a:r>
            <a:r>
              <a:rPr lang="en-US" dirty="0"/>
              <a:t>be led by Tribes and focused on Tribal and First Nations topics.</a:t>
            </a:r>
          </a:p>
          <a:p>
            <a:r>
              <a:rPr lang="en-US" dirty="0"/>
              <a:t>o   The Tribes / First Nations Committee is planning this meeting, with support from the NPLCC as needed. While planning is ongoing, the meeting format will include ample time for discussion and will most likely include presentations and speakers on relevant topics.</a:t>
            </a:r>
          </a:p>
          <a:p>
            <a:r>
              <a:rPr lang="en-US" dirty="0"/>
              <a:t>o   Possible agenda items include:</a:t>
            </a:r>
          </a:p>
          <a:p>
            <a:endParaRPr lang="en-US" dirty="0"/>
          </a:p>
        </p:txBody>
      </p:sp>
    </p:spTree>
    <p:extLst>
      <p:ext uri="{BB962C8B-B14F-4D97-AF65-F5344CB8AC3E}">
        <p14:creationId xmlns:p14="http://schemas.microsoft.com/office/powerpoint/2010/main" val="1703112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8229600" cy="4525963"/>
          </a:xfrm>
        </p:spPr>
        <p:txBody>
          <a:bodyPr/>
          <a:lstStyle/>
          <a:p>
            <a:r>
              <a:rPr lang="en-US" dirty="0" smtClean="0">
                <a:effectLst/>
              </a:rPr>
              <a:t>What is the NPLCC and what support can it provide for Tribes and First Nations?</a:t>
            </a:r>
          </a:p>
          <a:p>
            <a:endParaRPr lang="en-US" dirty="0"/>
          </a:p>
        </p:txBody>
      </p:sp>
    </p:spTree>
    <p:extLst>
      <p:ext uri="{BB962C8B-B14F-4D97-AF65-F5344CB8AC3E}">
        <p14:creationId xmlns:p14="http://schemas.microsoft.com/office/powerpoint/2010/main" val="484609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8229600" cy="4525963"/>
          </a:xfrm>
        </p:spPr>
        <p:txBody>
          <a:bodyPr/>
          <a:lstStyle/>
          <a:p>
            <a:r>
              <a:rPr lang="en-US" dirty="0"/>
              <a:t>  </a:t>
            </a:r>
            <a:r>
              <a:rPr lang="en-US" dirty="0" smtClean="0">
                <a:effectLst/>
              </a:rPr>
              <a:t>Review of federal climate change programs (science, adaptation, collaboration) in the region</a:t>
            </a:r>
          </a:p>
          <a:p>
            <a:endParaRPr lang="en-US" dirty="0"/>
          </a:p>
        </p:txBody>
      </p:sp>
    </p:spTree>
    <p:extLst>
      <p:ext uri="{BB962C8B-B14F-4D97-AF65-F5344CB8AC3E}">
        <p14:creationId xmlns:p14="http://schemas.microsoft.com/office/powerpoint/2010/main" val="1560316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8229600" cy="4525963"/>
          </a:xfrm>
        </p:spPr>
        <p:txBody>
          <a:bodyPr/>
          <a:lstStyle/>
          <a:p>
            <a:r>
              <a:rPr lang="en-US" dirty="0"/>
              <a:t>  </a:t>
            </a:r>
            <a:r>
              <a:rPr lang="en-US" dirty="0" smtClean="0">
                <a:effectLst/>
              </a:rPr>
              <a:t>Tribal experience working with the NPLCC: what is working, what is not, and ways forward</a:t>
            </a:r>
            <a:endParaRPr lang="en-US" dirty="0">
              <a:effectLst/>
            </a:endParaRPr>
          </a:p>
        </p:txBody>
      </p:sp>
    </p:spTree>
    <p:extLst>
      <p:ext uri="{BB962C8B-B14F-4D97-AF65-F5344CB8AC3E}">
        <p14:creationId xmlns:p14="http://schemas.microsoft.com/office/powerpoint/2010/main" val="2312360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8229600" cy="4525963"/>
          </a:xfrm>
        </p:spPr>
        <p:txBody>
          <a:bodyPr/>
          <a:lstStyle/>
          <a:p>
            <a:r>
              <a:rPr lang="en-US" dirty="0" smtClean="0">
                <a:effectLst/>
              </a:rPr>
              <a:t>Recommendations to the NPLCC about how to work with Tribes and First Nations and on traditional ecological knowledge</a:t>
            </a:r>
          </a:p>
          <a:p>
            <a:endParaRPr lang="en-US" dirty="0"/>
          </a:p>
        </p:txBody>
      </p:sp>
    </p:spTree>
    <p:extLst>
      <p:ext uri="{BB962C8B-B14F-4D97-AF65-F5344CB8AC3E}">
        <p14:creationId xmlns:p14="http://schemas.microsoft.com/office/powerpoint/2010/main" val="2318834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8229600" cy="4525963"/>
          </a:xfrm>
        </p:spPr>
        <p:txBody>
          <a:bodyPr/>
          <a:lstStyle/>
          <a:p>
            <a:r>
              <a:rPr lang="en-US" dirty="0"/>
              <a:t>  </a:t>
            </a:r>
            <a:r>
              <a:rPr lang="en-US" dirty="0" smtClean="0">
                <a:effectLst/>
              </a:rPr>
              <a:t>Identify areas of progress or success to help the NPLCC achieve its goals and objectives</a:t>
            </a:r>
          </a:p>
          <a:p>
            <a:endParaRPr lang="en-US" dirty="0"/>
          </a:p>
        </p:txBody>
      </p:sp>
    </p:spTree>
    <p:extLst>
      <p:ext uri="{BB962C8B-B14F-4D97-AF65-F5344CB8AC3E}">
        <p14:creationId xmlns:p14="http://schemas.microsoft.com/office/powerpoint/2010/main" val="19150341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81</Words>
  <Application>Microsoft Office PowerPoint</Application>
  <PresentationFormat>On-screen Show (4:3)</PresentationFormat>
  <Paragraphs>25</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Tribal Participation in NPLCC</vt:lpstr>
      <vt:lpstr>PowerPoint Presentation</vt:lpstr>
      <vt:lpstr>Staff Support</vt:lpstr>
      <vt:lpstr>Sept. 4 Meeting Planning</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Tribal Participation in NPLCC</dc:title>
  <dc:creator>Eric Morrison</dc:creator>
  <cp:lastModifiedBy>Eric Morrison</cp:lastModifiedBy>
  <cp:revision>2</cp:revision>
  <dcterms:created xsi:type="dcterms:W3CDTF">2014-07-10T00:45:02Z</dcterms:created>
  <dcterms:modified xsi:type="dcterms:W3CDTF">2014-07-10T01:04:38Z</dcterms:modified>
</cp:coreProperties>
</file>