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2" r:id="rId2"/>
    <p:sldId id="283" r:id="rId3"/>
    <p:sldId id="284" r:id="rId4"/>
    <p:sldId id="285" r:id="rId5"/>
    <p:sldId id="286" r:id="rId6"/>
    <p:sldId id="288" r:id="rId7"/>
    <p:sldId id="295" r:id="rId8"/>
    <p:sldId id="297" r:id="rId9"/>
    <p:sldId id="292" r:id="rId10"/>
    <p:sldId id="293" r:id="rId11"/>
    <p:sldId id="294" r:id="rId12"/>
    <p:sldId id="301" r:id="rId13"/>
    <p:sldId id="287" r:id="rId14"/>
    <p:sldId id="298" r:id="rId15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son, Amanda L" initials="ALR" lastIdx="7" clrIdx="0"/>
  <p:cmAuthor id="1" name="Martin, Philip" initials="PDM" lastIdx="2" clrIdx="1"/>
  <p:cmAuthor id="2" name="Mahaffy, Mary" initials="M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6600"/>
    <a:srgbClr val="990000"/>
    <a:srgbClr val="6A3602"/>
    <a:srgbClr val="DEEDF0"/>
    <a:srgbClr val="CC99FF"/>
    <a:srgbClr val="00FF99"/>
    <a:srgbClr val="00FF00"/>
    <a:srgbClr val="A30598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459" autoAdjust="0"/>
    <p:restoredTop sz="99429" autoAdjust="0"/>
  </p:normalViewPr>
  <p:slideViewPr>
    <p:cSldViewPr>
      <p:cViewPr>
        <p:scale>
          <a:sx n="100" d="100"/>
          <a:sy n="100" d="100"/>
        </p:scale>
        <p:origin x="-1944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6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3106" y="-72"/>
      </p:cViewPr>
      <p:guideLst>
        <p:guide orient="horz" pos="2904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183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r">
              <a:defRPr sz="1200"/>
            </a:lvl1pPr>
          </a:lstStyle>
          <a:p>
            <a:fld id="{612BA783-2769-4BF4-8E96-7EFF5685D8A1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183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r">
              <a:defRPr sz="1200"/>
            </a:lvl1pPr>
          </a:lstStyle>
          <a:p>
            <a:fld id="{35F3B541-F7F9-46F7-9946-0A1020C23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17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r">
              <a:defRPr sz="1200"/>
            </a:lvl1pPr>
          </a:lstStyle>
          <a:p>
            <a:fld id="{19F2C9E6-4136-480E-8920-4B783EAF5A66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9" tIns="46145" rIns="92289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vert="horz" lIns="92289" tIns="46145" rIns="92289" bIns="461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r">
              <a:defRPr sz="1200"/>
            </a:lvl1pPr>
          </a:lstStyle>
          <a:p>
            <a:fld id="{44569739-A6A1-4521-8889-ED85372E1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3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6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35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3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36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2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8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9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8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4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7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33600" y="3067050"/>
            <a:ext cx="52010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Jill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</a:rPr>
              <a:t>Hardiman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, Assistant Science Coordinator</a:t>
            </a:r>
          </a:p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Meghan Kearney, Communication Specialist</a:t>
            </a:r>
          </a:p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Mary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</a:rPr>
              <a:t>Mahaffy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, Science Coordinator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2362200"/>
            <a:ext cx="6973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S-TEK Project Relevance, Tracking and Communication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280997" y="6078279"/>
            <a:ext cx="45632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Steering Committee Meeting, July 9,2014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4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00"/>
            <a:ext cx="9144000" cy="68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6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894"/>
            <a:ext cx="9144000" cy="558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7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956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4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55"/>
            <a:ext cx="9144000" cy="615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8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9774" y="1600200"/>
            <a:ext cx="8649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Project Tracking and Relevance 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86" y="2313206"/>
            <a:ext cx="8591913" cy="4525963"/>
          </a:xfrm>
        </p:spPr>
        <p:txBody>
          <a:bodyPr/>
          <a:lstStyle/>
          <a:p>
            <a:r>
              <a:rPr lang="en-US" dirty="0" smtClean="0"/>
              <a:t>Project tracking data base provided by Matt Heller, GNLCC</a:t>
            </a:r>
          </a:p>
          <a:p>
            <a:r>
              <a:rPr lang="en-US" dirty="0" smtClean="0"/>
              <a:t>Customizing for NPLCC</a:t>
            </a:r>
          </a:p>
          <a:p>
            <a:pPr lvl="1"/>
            <a:r>
              <a:rPr lang="en-US" dirty="0" smtClean="0"/>
              <a:t>Priority topics</a:t>
            </a:r>
          </a:p>
          <a:p>
            <a:pPr lvl="1"/>
            <a:r>
              <a:rPr lang="en-US" dirty="0" smtClean="0"/>
              <a:t>Goals</a:t>
            </a:r>
          </a:p>
          <a:p>
            <a:pPr lvl="1"/>
            <a:r>
              <a:rPr lang="en-US" dirty="0" smtClean="0"/>
              <a:t>Project category</a:t>
            </a:r>
          </a:p>
          <a:p>
            <a:pPr lvl="1"/>
            <a:r>
              <a:rPr lang="en-US" dirty="0" smtClean="0"/>
              <a:t>Deliverables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74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+mn-lt"/>
              </a:rPr>
              <a:t>Project </a:t>
            </a:r>
            <a:r>
              <a:rPr lang="en-US" sz="3600" b="1" dirty="0" smtClean="0">
                <a:solidFill>
                  <a:srgbClr val="C00000"/>
                </a:solidFill>
                <a:latin typeface="+mn-lt"/>
              </a:rPr>
              <a:t>Tracking Database</a:t>
            </a:r>
            <a:endParaRPr lang="en-US" sz="3600" dirty="0">
              <a:latin typeface="+mn-lt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9144000" cy="6378501"/>
          </a:xfrm>
        </p:spPr>
      </p:pic>
    </p:spTree>
    <p:extLst>
      <p:ext uri="{BB962C8B-B14F-4D97-AF65-F5344CB8AC3E}">
        <p14:creationId xmlns:p14="http://schemas.microsoft.com/office/powerpoint/2010/main" val="88276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7" r="893"/>
          <a:stretch/>
        </p:blipFill>
        <p:spPr>
          <a:xfrm>
            <a:off x="0" y="518938"/>
            <a:ext cx="9144000" cy="9768062"/>
          </a:xfrm>
        </p:spPr>
      </p:pic>
      <p:sp>
        <p:nvSpPr>
          <p:cNvPr id="5" name="TextBox 4"/>
          <p:cNvSpPr txBox="1"/>
          <p:nvPr/>
        </p:nvSpPr>
        <p:spPr>
          <a:xfrm>
            <a:off x="247285" y="-103406"/>
            <a:ext cx="8649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Conservation Goals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94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1" t="12186" r="43963" b="30488"/>
          <a:stretch/>
        </p:blipFill>
        <p:spPr>
          <a:xfrm>
            <a:off x="0" y="468204"/>
            <a:ext cx="9144000" cy="6389795"/>
          </a:xfrm>
        </p:spPr>
      </p:pic>
      <p:sp>
        <p:nvSpPr>
          <p:cNvPr id="5" name="TextBox 4"/>
          <p:cNvSpPr txBox="1"/>
          <p:nvPr/>
        </p:nvSpPr>
        <p:spPr>
          <a:xfrm>
            <a:off x="228600" y="-76200"/>
            <a:ext cx="8649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Project Deliverable Types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6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12698" r="17400" b="68314"/>
          <a:stretch/>
        </p:blipFill>
        <p:spPr>
          <a:xfrm>
            <a:off x="228600" y="646330"/>
            <a:ext cx="8784122" cy="224926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9" t="12961" r="22211" b="68472"/>
          <a:stretch/>
        </p:blipFill>
        <p:spPr>
          <a:xfrm>
            <a:off x="152400" y="3048000"/>
            <a:ext cx="8986703" cy="2895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304800" y="0"/>
            <a:ext cx="8649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Project Themes and ESA Status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45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0" t="12076" r="33568" b="21152"/>
          <a:stretch/>
        </p:blipFill>
        <p:spPr>
          <a:xfrm>
            <a:off x="-18072" y="672380"/>
            <a:ext cx="9208363" cy="5728420"/>
          </a:xfrm>
        </p:spPr>
      </p:pic>
      <p:sp>
        <p:nvSpPr>
          <p:cNvPr id="5" name="TextBox 4"/>
          <p:cNvSpPr txBox="1"/>
          <p:nvPr/>
        </p:nvSpPr>
        <p:spPr>
          <a:xfrm>
            <a:off x="304800" y="39469"/>
            <a:ext cx="8649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Project Reports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9774" y="1447800"/>
            <a:ext cx="86494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C00000"/>
                </a:solidFill>
              </a:rPr>
              <a:t>Implementing Communication &amp; Outreach Strategy</a:t>
            </a:r>
            <a:endParaRPr lang="en-US" sz="3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09120"/>
            <a:ext cx="8591913" cy="4525963"/>
          </a:xfrm>
        </p:spPr>
        <p:txBody>
          <a:bodyPr/>
          <a:lstStyle/>
          <a:p>
            <a:r>
              <a:rPr lang="en-US" dirty="0" smtClean="0"/>
              <a:t>Milestone Notifications</a:t>
            </a:r>
          </a:p>
          <a:p>
            <a:pPr lvl="1"/>
            <a:r>
              <a:rPr lang="en-US" dirty="0" smtClean="0"/>
              <a:t>Timely &amp; appropriate COR pieces </a:t>
            </a:r>
          </a:p>
          <a:p>
            <a:pPr lvl="1"/>
            <a:r>
              <a:rPr lang="en-US" dirty="0" smtClean="0"/>
              <a:t>Awareness of COR opportunities (photo ops, invites)</a:t>
            </a:r>
          </a:p>
          <a:p>
            <a:r>
              <a:rPr lang="en-US" dirty="0" smtClean="0"/>
              <a:t>Tracking Outreach Documents &amp; Links</a:t>
            </a:r>
          </a:p>
          <a:p>
            <a:pPr lvl="1"/>
            <a:r>
              <a:rPr lang="en-US" dirty="0" smtClean="0"/>
              <a:t>Factsheets, webinars, news stories, etc.</a:t>
            </a:r>
          </a:p>
          <a:p>
            <a:pPr lvl="1"/>
            <a:r>
              <a:rPr lang="en-US" dirty="0" smtClean="0"/>
              <a:t>Keep track of who, when, where</a:t>
            </a:r>
          </a:p>
          <a:p>
            <a:pPr lvl="1"/>
            <a:r>
              <a:rPr lang="en-US" dirty="0" smtClean="0"/>
              <a:t>Stored/Organized within each Project’s record</a:t>
            </a:r>
          </a:p>
          <a:p>
            <a:pPr lvl="1"/>
            <a:r>
              <a:rPr lang="en-US" dirty="0" smtClean="0"/>
              <a:t>Any type of outreach we do can be tracked within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52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6172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39469"/>
            <a:ext cx="8649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Storing COR Pieces - Deliverables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914400" y="5486400"/>
            <a:ext cx="3048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524000" y="4267200"/>
            <a:ext cx="11430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238625" y="5029200"/>
            <a:ext cx="838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4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043" y="2286000"/>
            <a:ext cx="8591913" cy="4525963"/>
          </a:xfrm>
        </p:spPr>
        <p:txBody>
          <a:bodyPr/>
          <a:lstStyle/>
          <a:p>
            <a:pPr lvl="1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How do you track use of your project products? 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Do you have good case examples to share?  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Are there key metrics you think the NPLCC should track?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How can we increase use of NPLCC products in your organization? 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38200" y="1524000"/>
            <a:ext cx="622644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C00000"/>
                </a:solidFill>
              </a:rPr>
              <a:t>Questions for the Steering Committee</a:t>
            </a:r>
            <a:endParaRPr lang="en-US" sz="3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9653</TotalTime>
  <Words>187</Words>
  <Application>Microsoft Office PowerPoint</Application>
  <PresentationFormat>On-screen Show (4:3)</PresentationFormat>
  <Paragraphs>45</Paragraphs>
  <Slides>14</Slides>
  <Notes>9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Tracking Database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DOI-FWS-R7--FAIR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Martin, Philip</dc:creator>
  <cp:lastModifiedBy>Mahaffy, Mary</cp:lastModifiedBy>
  <cp:revision>516</cp:revision>
  <cp:lastPrinted>2014-04-02T23:57:14Z</cp:lastPrinted>
  <dcterms:created xsi:type="dcterms:W3CDTF">2012-06-06T16:26:27Z</dcterms:created>
  <dcterms:modified xsi:type="dcterms:W3CDTF">2014-07-08T21:10:03Z</dcterms:modified>
</cp:coreProperties>
</file>