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2" r:id="rId2"/>
    <p:sldId id="395" r:id="rId3"/>
    <p:sldId id="409" r:id="rId4"/>
    <p:sldId id="398" r:id="rId5"/>
    <p:sldId id="401" r:id="rId6"/>
    <p:sldId id="403" r:id="rId7"/>
    <p:sldId id="405" r:id="rId8"/>
    <p:sldId id="402" r:id="rId9"/>
    <p:sldId id="404" r:id="rId10"/>
    <p:sldId id="400" r:id="rId11"/>
    <p:sldId id="407" r:id="rId12"/>
    <p:sldId id="399" r:id="rId13"/>
  </p:sldIdLst>
  <p:sldSz cx="9144000" cy="6858000" type="screen4x3"/>
  <p:notesSz cx="9220200" cy="6934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  <p15:guide id="3" orient="horz" pos="2184">
          <p15:clr>
            <a:srgbClr val="A4A3A4"/>
          </p15:clr>
        </p15:guide>
        <p15:guide id="4" pos="29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ertson, Amanda L" initials="ALR" lastIdx="7" clrIdx="0"/>
  <p:cmAuthor id="1" name="Martin, Philip" initials="PDM" lastIdx="2" clrIdx="1"/>
  <p:cmAuthor id="2" name="Mahaffy, Mary" initials="M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FF99"/>
    <a:srgbClr val="006600"/>
    <a:srgbClr val="6A3602"/>
    <a:srgbClr val="003300"/>
    <a:srgbClr val="DEEDF0"/>
    <a:srgbClr val="CC99FF"/>
    <a:srgbClr val="00FF00"/>
    <a:srgbClr val="A30598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2" autoAdjust="0"/>
    <p:restoredTop sz="97714" autoAdjust="0"/>
  </p:normalViewPr>
  <p:slideViewPr>
    <p:cSldViewPr>
      <p:cViewPr>
        <p:scale>
          <a:sx n="122" d="100"/>
          <a:sy n="122" d="100"/>
        </p:scale>
        <p:origin x="-1314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3558" y="630"/>
      </p:cViewPr>
      <p:guideLst>
        <p:guide orient="horz" pos="2904"/>
        <p:guide orient="horz" pos="2184"/>
        <p:guide pos="2184"/>
        <p:guide pos="29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996255" cy="346947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21859" y="1"/>
            <a:ext cx="3996255" cy="346947"/>
          </a:xfrm>
          <a:prstGeom prst="rect">
            <a:avLst/>
          </a:prstGeom>
        </p:spPr>
        <p:txBody>
          <a:bodyPr vert="horz" lIns="90568" tIns="45284" rIns="90568" bIns="45284" rtlCol="0"/>
          <a:lstStyle>
            <a:lvl1pPr algn="r">
              <a:defRPr sz="1200"/>
            </a:lvl1pPr>
          </a:lstStyle>
          <a:p>
            <a:fld id="{612BA783-2769-4BF4-8E96-7EFF5685D8A1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586070"/>
            <a:ext cx="3996255" cy="346947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21859" y="6586070"/>
            <a:ext cx="3996255" cy="346947"/>
          </a:xfrm>
          <a:prstGeom prst="rect">
            <a:avLst/>
          </a:prstGeom>
        </p:spPr>
        <p:txBody>
          <a:bodyPr vert="horz" lIns="90568" tIns="45284" rIns="90568" bIns="45284" rtlCol="0" anchor="b"/>
          <a:lstStyle>
            <a:lvl1pPr algn="r">
              <a:defRPr sz="1200"/>
            </a:lvl1pPr>
          </a:lstStyle>
          <a:p>
            <a:fld id="{35F3B541-F7F9-46F7-9946-0A1020C23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17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95420" cy="3467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22646" y="0"/>
            <a:ext cx="3995420" cy="346710"/>
          </a:xfrm>
          <a:prstGeom prst="rect">
            <a:avLst/>
          </a:prstGeom>
        </p:spPr>
        <p:txBody>
          <a:bodyPr vert="horz" lIns="92289" tIns="46145" rIns="92289" bIns="46145" rtlCol="0"/>
          <a:lstStyle>
            <a:lvl1pPr algn="r">
              <a:defRPr sz="1200"/>
            </a:lvl1pPr>
          </a:lstStyle>
          <a:p>
            <a:fld id="{19F2C9E6-4136-480E-8920-4B783EAF5A66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76550" y="520700"/>
            <a:ext cx="3467100" cy="2600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9" tIns="46145" rIns="92289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2020" y="3293745"/>
            <a:ext cx="7376160" cy="3120390"/>
          </a:xfrm>
          <a:prstGeom prst="rect">
            <a:avLst/>
          </a:prstGeom>
        </p:spPr>
        <p:txBody>
          <a:bodyPr vert="horz" lIns="92289" tIns="46145" rIns="92289" bIns="46145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86287"/>
            <a:ext cx="3995420" cy="3467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22646" y="6586287"/>
            <a:ext cx="3995420" cy="346710"/>
          </a:xfrm>
          <a:prstGeom prst="rect">
            <a:avLst/>
          </a:prstGeom>
        </p:spPr>
        <p:txBody>
          <a:bodyPr vert="horz" lIns="92289" tIns="46145" rIns="92289" bIns="46145" rtlCol="0" anchor="b"/>
          <a:lstStyle>
            <a:lvl1pPr algn="r">
              <a:defRPr sz="1200"/>
            </a:lvl1pPr>
          </a:lstStyle>
          <a:p>
            <a:fld id="{44569739-A6A1-4521-8889-ED85372E1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3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22020" y="3293746"/>
            <a:ext cx="7376160" cy="1663348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9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Cooperatively manage data and information provided to the NPLCC to address shared natural resource challenges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5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395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924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Clear process established</a:t>
            </a:r>
          </a:p>
          <a:p>
            <a:endParaRPr lang="en-US" dirty="0"/>
          </a:p>
          <a:p>
            <a:r>
              <a:rPr lang="en-US" dirty="0" smtClean="0"/>
              <a:t>Directed – meet requirements of the agency or other entity managing the agreements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202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Clear process established</a:t>
            </a:r>
          </a:p>
          <a:p>
            <a:endParaRPr lang="en-US" dirty="0"/>
          </a:p>
          <a:p>
            <a:r>
              <a:rPr lang="en-US" dirty="0" smtClean="0"/>
              <a:t>S-TEK recommendations based on project rankings and other considerations brought up during proposal discussions (technical or other concerns)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19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Clear process established</a:t>
            </a:r>
          </a:p>
          <a:p>
            <a:endParaRPr lang="en-US" dirty="0"/>
          </a:p>
          <a:p>
            <a:r>
              <a:rPr lang="en-US" dirty="0" smtClean="0"/>
              <a:t>S-TEK recommendations based on project rankings and other considerations brought up during proposal discussions (technical or other concerns)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59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104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79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739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739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69739-A6A1-4521-8889-ED85372E169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42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6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3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35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2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8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2093-98A6-4FF5-89D7-49E2AEEAD5D3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61649-F10A-4965-85E8-894DB802B7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gif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4" y="76200"/>
            <a:ext cx="2667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-7834" y="4352910"/>
            <a:ext cx="459555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Frank Shipley, Chair, S-TEK Subcommittee</a:t>
            </a:r>
          </a:p>
          <a:p>
            <a:pPr algn="ctr"/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Mary Mahaffy, Science Coordinator</a:t>
            </a:r>
          </a:p>
          <a:p>
            <a:pPr algn="ctr"/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Tom </a:t>
            </a:r>
            <a:r>
              <a:rPr lang="en-US" sz="1600" b="1" dirty="0" err="1" smtClean="0">
                <a:solidFill>
                  <a:schemeClr val="tx2">
                    <a:lumMod val="50000"/>
                  </a:schemeClr>
                </a:solidFill>
              </a:rPr>
              <a:t>Miewald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, Data Management Specialist</a:t>
            </a:r>
          </a:p>
          <a:p>
            <a:pPr algn="ctr"/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560" y="1846521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90000"/>
                </a:solidFill>
              </a:rPr>
              <a:t>Project Management and </a:t>
            </a:r>
            <a:r>
              <a:rPr lang="en-US" sz="3600" b="1" dirty="0" smtClean="0">
                <a:solidFill>
                  <a:srgbClr val="990000"/>
                </a:solidFill>
              </a:rPr>
              <a:t>Accountability</a:t>
            </a:r>
          </a:p>
          <a:p>
            <a:pPr algn="ctr"/>
            <a:r>
              <a:rPr lang="en-US" sz="3600" b="1" dirty="0" smtClean="0">
                <a:solidFill>
                  <a:srgbClr val="990000"/>
                </a:solidFill>
              </a:rPr>
              <a:t>Practices</a:t>
            </a:r>
            <a:endParaRPr lang="en-US" sz="3600" b="1" dirty="0"/>
          </a:p>
        </p:txBody>
      </p:sp>
      <p:sp>
        <p:nvSpPr>
          <p:cNvPr id="17" name="Rectangle 16"/>
          <p:cNvSpPr/>
          <p:nvPr/>
        </p:nvSpPr>
        <p:spPr>
          <a:xfrm>
            <a:off x="4343400" y="5922570"/>
            <a:ext cx="4528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Steering Committee Discussion  – July 9, 2014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5109">
            <a:off x="5030073" y="1600200"/>
            <a:ext cx="2886923" cy="37338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14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4908" y="1371600"/>
            <a:ext cx="8458200" cy="541020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Awarding and managing project funding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Primary objectives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Accountability of use of funds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Relevance of project outcomes and products</a:t>
            </a:r>
          </a:p>
          <a:p>
            <a:pPr>
              <a:spcBef>
                <a:spcPts val="600"/>
              </a:spcBef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Guidance </a:t>
            </a: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for NPLCC-Sponsored Projects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Initiation to close-out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Consistency for project management 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pic>
        <p:nvPicPr>
          <p:cNvPr id="1027" name="Picture 3" descr="G:\NPLCC General Information\Images of NPLCC\Project Photos\Takekawa\CERCC (5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57700"/>
            <a:ext cx="2565400" cy="1924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01970" y="6446688"/>
            <a:ext cx="2905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USGS- Humboldt Bay SLR Project</a:t>
            </a:r>
            <a:endParaRPr lang="en-US" sz="1600" dirty="0"/>
          </a:p>
        </p:txBody>
      </p:sp>
      <p:pic>
        <p:nvPicPr>
          <p:cNvPr id="1028" name="Picture 4" descr="G:\NPLCC General Information\Images of NPLCC\Images for NFWP Project submissions\McRa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184797"/>
            <a:ext cx="3781425" cy="126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9200" y="6448587"/>
            <a:ext cx="3233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Nature Conservancy/UW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1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42900" y="1219200"/>
            <a:ext cx="8458200" cy="541020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Project Management and Accountability Elements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Identification of project priorities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Tiered planning approach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Solicitation and award of projects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Competed using RFP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Directed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Project implementation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Project management database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Project tracking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Peer review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Delivery project outcomes</a:t>
            </a:r>
          </a:p>
          <a:p>
            <a:pPr lvl="1">
              <a:spcBef>
                <a:spcPts val="600"/>
              </a:spcBef>
            </a:pPr>
            <a:endParaRPr lang="en-US" sz="2400" dirty="0" smtClean="0"/>
          </a:p>
          <a:p>
            <a:pPr marL="0" indent="0">
              <a:buNone/>
            </a:pPr>
            <a:endParaRPr lang="en-US" b="1" dirty="0" smtClean="0">
              <a:solidFill>
                <a:srgbClr val="990000"/>
              </a:solidFill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pic>
        <p:nvPicPr>
          <p:cNvPr id="2050" name="Picture 2" descr="G:\NPLCC General Information\Images of NPLCC\People of the NPLCC\Brad Ryan.Chilkoot Eulach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208" y="2667000"/>
            <a:ext cx="25717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03633" y="6155323"/>
            <a:ext cx="3140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Chilkoot</a:t>
            </a:r>
            <a:r>
              <a:rPr lang="en-US" sz="1600" dirty="0" smtClean="0"/>
              <a:t> Indian Association Project, Photo:  Brad Ryan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9188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33400" y="1295400"/>
            <a:ext cx="8458200" cy="541020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>
                <a:solidFill>
                  <a:srgbClr val="990000"/>
                </a:solidFill>
              </a:rPr>
              <a:t>Determining </a:t>
            </a:r>
            <a:r>
              <a:rPr lang="en-US" sz="3000" b="1" dirty="0" smtClean="0">
                <a:solidFill>
                  <a:srgbClr val="990000"/>
                </a:solidFill>
              </a:rPr>
              <a:t>Project Priorities</a:t>
            </a:r>
            <a:endParaRPr lang="en-US" sz="3000" b="1" dirty="0">
              <a:solidFill>
                <a:srgbClr val="990000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endParaRPr lang="en-US" dirty="0" smtClean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11" name="Rounded Rectangle 4"/>
          <p:cNvSpPr/>
          <p:nvPr/>
        </p:nvSpPr>
        <p:spPr>
          <a:xfrm>
            <a:off x="805314" y="1548195"/>
            <a:ext cx="6923772" cy="50257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3725799" numCol="1" spcCol="1270" anchor="t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12" y="1807480"/>
            <a:ext cx="6598240" cy="49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57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77984" y="1255564"/>
            <a:ext cx="8458200" cy="5410200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Solicitation and Award of Projects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Competed projects – RFP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Pre-proposals / full proposals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Proposal templates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Review criteria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RFP Announcements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Grants.gov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NPLCC website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NPLCC newsletter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Directed projects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Specific qualification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Full proposal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 smtClean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24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11" name="Rounded Rectangle 4"/>
          <p:cNvSpPr/>
          <p:nvPr/>
        </p:nvSpPr>
        <p:spPr>
          <a:xfrm>
            <a:off x="685800" y="1447800"/>
            <a:ext cx="6923772" cy="50257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3725799" numCol="1" spcCol="1270" anchor="t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/>
          </a:p>
        </p:txBody>
      </p:sp>
      <p:pic>
        <p:nvPicPr>
          <p:cNvPr id="3074" name="Picture 2" descr="C:\Users\mmahaffy\Downloads\014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05200"/>
            <a:ext cx="3667354" cy="275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76005" y="6368534"/>
            <a:ext cx="36260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USGS Culvert Project; Photo </a:t>
            </a:r>
            <a:r>
              <a:rPr lang="en-US" sz="1600" dirty="0" smtClean="0"/>
              <a:t>by R. </a:t>
            </a:r>
            <a:r>
              <a:rPr lang="en-US" sz="1600" dirty="0" smtClean="0"/>
              <a:t>Reagan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824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42900" y="1227065"/>
            <a:ext cx="8458200" cy="541020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Solicitation and Award of Projects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All Projects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Review Process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Reviewer conflict of interest and confidentiality statements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Minimum 3 reviewers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S-TEK members plus </a:t>
            </a:r>
            <a:r>
              <a:rPr lang="en-US" sz="2000" dirty="0" smtClean="0"/>
              <a:t>additional qualified peer reviewers</a:t>
            </a:r>
            <a:endParaRPr lang="en-US" sz="20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Steering Committee Project Selection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Recommendations Science/TEK </a:t>
            </a:r>
            <a:r>
              <a:rPr lang="en-US" sz="2000" dirty="0" smtClean="0"/>
              <a:t>Subcommittee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Deliberation mix competed and directed projects</a:t>
            </a:r>
            <a:endParaRPr lang="en-US" sz="2000" dirty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Deliberation project portfolio balance – equally qualified projects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 smtClean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11" name="Rounded Rectangle 4"/>
          <p:cNvSpPr/>
          <p:nvPr/>
        </p:nvSpPr>
        <p:spPr>
          <a:xfrm>
            <a:off x="805314" y="1548195"/>
            <a:ext cx="6923772" cy="50257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3725799" numCol="1" spcCol="1270" anchor="t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228178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1210969"/>
            <a:ext cx="8458200" cy="541020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Solicitation and Award of Projects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All Projects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Approval Process</a:t>
            </a:r>
            <a:endParaRPr lang="en-US" sz="2000" dirty="0" smtClean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Steering Committee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Delegated Ad Hoc Committee</a:t>
            </a:r>
            <a:r>
              <a:rPr lang="en-US" sz="2000" dirty="0" smtClean="0"/>
              <a:t> 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Steering Committee Co-Chairs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Chair of Science/TEK Subcommittee (</a:t>
            </a:r>
            <a:r>
              <a:rPr lang="en-US" sz="1800" i="1" dirty="0" smtClean="0"/>
              <a:t>typo in document – missing “chair”</a:t>
            </a:r>
            <a:r>
              <a:rPr lang="en-US" sz="1800" dirty="0" smtClean="0"/>
              <a:t>)</a:t>
            </a:r>
            <a:endParaRPr lang="en-US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 smtClean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11" name="Rounded Rectangle 4"/>
          <p:cNvSpPr/>
          <p:nvPr/>
        </p:nvSpPr>
        <p:spPr>
          <a:xfrm>
            <a:off x="805314" y="1548195"/>
            <a:ext cx="6923772" cy="50257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3725799" numCol="1" spcCol="1270" anchor="t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/>
          </a:p>
        </p:txBody>
      </p:sp>
      <p:pic>
        <p:nvPicPr>
          <p:cNvPr id="2051" name="Picture 3" descr="C:\Users\mmahaffy\Downloads\Takekawa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784481"/>
            <a:ext cx="2116015" cy="15870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mahaffy\Downloads\Lojewski 2 Defoliated Salmonberr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62" y="4753708"/>
            <a:ext cx="2148788" cy="16115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9362" y="6389258"/>
            <a:ext cx="2137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Chugachmiut</a:t>
            </a:r>
            <a:r>
              <a:rPr lang="en-US" dirty="0" smtClean="0"/>
              <a:t> Project</a:t>
            </a:r>
            <a:endParaRPr lang="en-US" dirty="0"/>
          </a:p>
        </p:txBody>
      </p:sp>
      <p:pic>
        <p:nvPicPr>
          <p:cNvPr id="3074" name="Picture 2" descr="G:\NPLCC General Information\Images of NPLCC\Science of the NPLC\Maureen Ryan Wetlands phot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685" y="4753708"/>
            <a:ext cx="2217864" cy="166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4600" y="6400800"/>
            <a:ext cx="274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UW Project; Photo M. Ryan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9193" y="6400800"/>
            <a:ext cx="2790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USGS, Sea-level </a:t>
            </a:r>
            <a:r>
              <a:rPr lang="en-US" dirty="0"/>
              <a:t>R</a:t>
            </a:r>
            <a:r>
              <a:rPr lang="en-US" dirty="0" smtClean="0"/>
              <a:t>ise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85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47529" y="1355959"/>
            <a:ext cx="8458200" cy="5410200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500" b="1" dirty="0">
                <a:solidFill>
                  <a:srgbClr val="990000"/>
                </a:solidFill>
              </a:rPr>
              <a:t>Solicitation and Award </a:t>
            </a:r>
            <a:r>
              <a:rPr lang="en-US" sz="3500" b="1" dirty="0" smtClean="0">
                <a:solidFill>
                  <a:srgbClr val="990000"/>
                </a:solidFill>
              </a:rPr>
              <a:t>of Projects</a:t>
            </a:r>
            <a:endParaRPr lang="en-US" sz="3500" b="1" dirty="0">
              <a:solidFill>
                <a:srgbClr val="990000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3000" b="1" i="1" dirty="0" smtClean="0">
                <a:solidFill>
                  <a:srgbClr val="990000"/>
                </a:solidFill>
              </a:rPr>
              <a:t>Recommended addition </a:t>
            </a:r>
          </a:p>
          <a:p>
            <a:pPr>
              <a:spcAft>
                <a:spcPts val="1200"/>
              </a:spcAft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New paragraph “Awards” section (page 10)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/>
              <a:t>Give delegated Ad Hoc Committee authority for approval of small amounts of “year-end” funding (projects &lt;$</a:t>
            </a:r>
            <a:r>
              <a:rPr lang="en-US" sz="2400" dirty="0"/>
              <a:t>20,000 </a:t>
            </a:r>
            <a:r>
              <a:rPr lang="en-US" sz="2400" dirty="0" smtClean="0"/>
              <a:t>?) without the requirement to involve the entire Steering Committee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/>
              <a:t>Projects and/or contracts for services that help implement the Science/TEK Strategy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/>
              <a:t>Include that we will seek approval from additional Steering Committee members if Ad Hoc Committee feels it is warranted</a:t>
            </a:r>
          </a:p>
          <a:p>
            <a:pPr marL="457200" lvl="1" indent="0">
              <a:spcAft>
                <a:spcPts val="1200"/>
              </a:spcAft>
              <a:buNone/>
            </a:pPr>
            <a:endParaRPr lang="en-US" sz="2400" dirty="0" smtClean="0"/>
          </a:p>
          <a:p>
            <a:pPr marL="0" indent="0"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 	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11" name="Rounded Rectangle 4"/>
          <p:cNvSpPr/>
          <p:nvPr/>
        </p:nvSpPr>
        <p:spPr>
          <a:xfrm>
            <a:off x="805314" y="1548195"/>
            <a:ext cx="6923772" cy="50257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3725799" numCol="1" spcCol="1270" anchor="t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342942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42900" y="1214246"/>
            <a:ext cx="8458200" cy="541020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Project Implementation</a:t>
            </a:r>
            <a:endParaRPr lang="en-US" sz="3000" b="1" dirty="0">
              <a:solidFill>
                <a:srgbClr val="99000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Project management database (“master project 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</a:rPr>
              <a:t>table”)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Available to all S-TEK Subcommittee and Steering Committee members and NPLCC </a:t>
            </a:r>
            <a:r>
              <a:rPr lang="en-US" sz="2000" dirty="0" smtClean="0"/>
              <a:t>Staff – used to track projects</a:t>
            </a:r>
            <a:endParaRPr lang="en-US" sz="2000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Portions available to the public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Facilitate progress reporting by Science Coordinator to S-TEK Subcommittee and Steering Committee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Required reporting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Interim progress reports (mid-year for 1 year projects and semi-annual or annual for multi-year reports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Template developed for consistency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Reports posted to NPLCC website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sp>
        <p:nvSpPr>
          <p:cNvPr id="11" name="Rounded Rectangle 4"/>
          <p:cNvSpPr/>
          <p:nvPr/>
        </p:nvSpPr>
        <p:spPr>
          <a:xfrm>
            <a:off x="805314" y="1548195"/>
            <a:ext cx="6923772" cy="50257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3725799" numCol="1" spcCol="1270" anchor="t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359326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42900" y="1463040"/>
            <a:ext cx="8458200" cy="541020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Project Implementation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Project review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Data Management Plans </a:t>
            </a:r>
            <a:r>
              <a:rPr lang="en-US" sz="2400" dirty="0" smtClean="0"/>
              <a:t>due </a:t>
            </a:r>
            <a:r>
              <a:rPr lang="en-US" sz="2400" dirty="0" smtClean="0"/>
              <a:t>within 90 days project start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Distinguish between technical and non-technical projects regarding what is required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Tribes/First Nations not required enter data or information related proprietary or sensitive TEK or sacred sites.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Deliverables review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Compliance review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“Peer” review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2400" dirty="0" smtClean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pic>
        <p:nvPicPr>
          <p:cNvPr id="6" name="Picture 4" descr="http://www.clipartbest.com/cliparts/RiA/kzy/RiAkzy6iL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72000"/>
            <a:ext cx="1219200" cy="214146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85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42900" y="1295400"/>
            <a:ext cx="8458200" cy="541020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Project Implementation/ Close-out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</a:rPr>
              <a:t>D</a:t>
            </a: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elivery of project outcomes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Final Project Report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90 days after end agreement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Posted on website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Data delivery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Raw data, metadata, data products (unless proprietary)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Stored on </a:t>
            </a:r>
            <a:r>
              <a:rPr lang="en-US" sz="2000" dirty="0" err="1" smtClean="0"/>
              <a:t>ScienceBase</a:t>
            </a:r>
            <a:endParaRPr lang="en-US" sz="2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</a:rPr>
              <a:t>Targeted Communications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Partners, natural resource practitioners &amp; public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Possibly convene PIs, Steering Committee &amp; additional management entities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20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2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pic>
        <p:nvPicPr>
          <p:cNvPr id="6" name="Picture 3" descr="G:\NPLCC General Information\Images of NPLCC\Images for NFWP Project submissions\Lojewski\Lojewski 3Geometrid Moth Larvae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9" t="26617" r="2170" b="29129"/>
          <a:stretch/>
        </p:blipFill>
        <p:spPr bwMode="auto">
          <a:xfrm>
            <a:off x="6955692" y="1676400"/>
            <a:ext cx="1701857" cy="13286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55692" y="3105999"/>
            <a:ext cx="1704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Geometrid Moth,</a:t>
            </a:r>
          </a:p>
          <a:p>
            <a:r>
              <a:rPr lang="en-US" sz="1400" dirty="0" err="1" smtClean="0"/>
              <a:t>Chugachmiut</a:t>
            </a:r>
            <a:r>
              <a:rPr lang="en-US" sz="1400" dirty="0" smtClean="0"/>
              <a:t> Project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6683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42900" y="1463040"/>
            <a:ext cx="8458200" cy="541020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000" b="1" dirty="0" smtClean="0">
                <a:solidFill>
                  <a:srgbClr val="990000"/>
                </a:solidFill>
              </a:rPr>
              <a:t>Steering Committee Feedback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Ad Hoc Committee Authority to approve 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fiscal year-end 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projects (each &lt;$20k)? 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(need to add new paragraph to document)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Feedback on document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Changes needed?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Ready to adopt with edits?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0" y="914400"/>
            <a:ext cx="9144000" cy="1111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 dirty="0"/>
          </a:p>
        </p:txBody>
      </p:sp>
      <p:pic>
        <p:nvPicPr>
          <p:cNvPr id="9" name="Picture 8" descr="D:\Users\arobertson\Pictures\Redwood-tree-and-hikers(NPLCC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/>
          <a:stretch/>
        </p:blipFill>
        <p:spPr bwMode="auto">
          <a:xfrm>
            <a:off x="3803072" y="-16700"/>
            <a:ext cx="5340927" cy="8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plcc-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-41446"/>
            <a:ext cx="2438400" cy="1219200"/>
          </a:xfrm>
          <a:prstGeom prst="rect">
            <a:avLst/>
          </a:prstGeom>
        </p:spPr>
      </p:pic>
      <p:pic>
        <p:nvPicPr>
          <p:cNvPr id="2052" name="Picture 4" descr="https://encrypted-tbn1.gstatic.com/images?q=tbn:ANd9GcT5pMad64uCpbBdAp-80Xk6J4yz-Z7o1FXsfsc3xD2pFQ0w2dc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49" y="4114800"/>
            <a:ext cx="3095247" cy="25084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50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9447</TotalTime>
  <Words>627</Words>
  <Application>Microsoft Office PowerPoint</Application>
  <PresentationFormat>On-screen Show (4:3)</PresentationFormat>
  <Paragraphs>128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DOI-FWS-R7--FAIR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Philip</dc:creator>
  <cp:lastModifiedBy>Mahaffy, Mary</cp:lastModifiedBy>
  <cp:revision>559</cp:revision>
  <cp:lastPrinted>2014-07-08T20:05:47Z</cp:lastPrinted>
  <dcterms:created xsi:type="dcterms:W3CDTF">2012-06-06T16:26:27Z</dcterms:created>
  <dcterms:modified xsi:type="dcterms:W3CDTF">2014-07-08T20:05:59Z</dcterms:modified>
</cp:coreProperties>
</file>