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82" r:id="rId2"/>
    <p:sldId id="288" r:id="rId3"/>
    <p:sldId id="290" r:id="rId4"/>
    <p:sldId id="289" r:id="rId5"/>
  </p:sldIdLst>
  <p:sldSz cx="9144000" cy="6858000" type="screen4x3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ertson, Amanda L" initials="ALR" lastIdx="7" clrIdx="0"/>
  <p:cmAuthor id="1" name="Martin, Philip" initials="PDM" lastIdx="2" clrIdx="1"/>
  <p:cmAuthor id="2" name="Mahaffy, Mary" initials="M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6600"/>
    <a:srgbClr val="990000"/>
    <a:srgbClr val="6A3602"/>
    <a:srgbClr val="DEEDF0"/>
    <a:srgbClr val="CC99FF"/>
    <a:srgbClr val="00FF99"/>
    <a:srgbClr val="00FF00"/>
    <a:srgbClr val="A30598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59" autoAdjust="0"/>
    <p:restoredTop sz="99421" autoAdjust="0"/>
  </p:normalViewPr>
  <p:slideViewPr>
    <p:cSldViewPr>
      <p:cViewPr>
        <p:scale>
          <a:sx n="100" d="100"/>
          <a:sy n="100" d="100"/>
        </p:scale>
        <p:origin x="-1272" y="-4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6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3106" y="-72"/>
      </p:cViewPr>
      <p:guideLst>
        <p:guide orient="horz" pos="2904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FE5F3B-32B4-417C-81AD-7E6631CCDB9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875EA692-D7A9-4FE5-B78F-BF04C317EA02}">
      <dgm:prSet phldrT="[Text]" custT="1"/>
      <dgm:spPr/>
      <dgm:t>
        <a:bodyPr/>
        <a:lstStyle/>
        <a:p>
          <a:r>
            <a:rPr lang="en-US" sz="1400" dirty="0" smtClean="0"/>
            <a:t>Track Project Milestones</a:t>
          </a:r>
          <a:endParaRPr lang="en-US" sz="1400" dirty="0"/>
        </a:p>
      </dgm:t>
    </dgm:pt>
    <dgm:pt modelId="{C8EC72F4-4968-4F1A-AFA8-37EBCE6FF720}" type="parTrans" cxnId="{6F565815-98A6-43FF-A2A4-10B0106D2449}">
      <dgm:prSet/>
      <dgm:spPr/>
      <dgm:t>
        <a:bodyPr/>
        <a:lstStyle/>
        <a:p>
          <a:endParaRPr lang="en-US"/>
        </a:p>
      </dgm:t>
    </dgm:pt>
    <dgm:pt modelId="{AAFAE6DB-651B-4579-84AE-42D016F63716}" type="sibTrans" cxnId="{6F565815-98A6-43FF-A2A4-10B0106D2449}">
      <dgm:prSet/>
      <dgm:spPr/>
      <dgm:t>
        <a:bodyPr/>
        <a:lstStyle/>
        <a:p>
          <a:endParaRPr lang="en-US"/>
        </a:p>
      </dgm:t>
    </dgm:pt>
    <dgm:pt modelId="{3D7000E6-B188-4E3D-8F49-DFDD10D5C8F8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200" dirty="0" smtClean="0"/>
            <a:t>Determine proper COR outlets</a:t>
          </a:r>
          <a:endParaRPr lang="en-US" sz="1200" dirty="0"/>
        </a:p>
      </dgm:t>
    </dgm:pt>
    <dgm:pt modelId="{F7891E95-3D03-4DE7-A50B-8D7C7CB7673A}" type="parTrans" cxnId="{6DB2B317-024F-401F-BD5D-EDD939E8C215}">
      <dgm:prSet/>
      <dgm:spPr/>
      <dgm:t>
        <a:bodyPr/>
        <a:lstStyle/>
        <a:p>
          <a:endParaRPr lang="en-US"/>
        </a:p>
      </dgm:t>
    </dgm:pt>
    <dgm:pt modelId="{464333F2-4DB0-4B68-8777-61064477FFC5}" type="sibTrans" cxnId="{6DB2B317-024F-401F-BD5D-EDD939E8C215}">
      <dgm:prSet/>
      <dgm:spPr/>
      <dgm:t>
        <a:bodyPr/>
        <a:lstStyle/>
        <a:p>
          <a:endParaRPr lang="en-US"/>
        </a:p>
      </dgm:t>
    </dgm:pt>
    <dgm:pt modelId="{C9F67CD2-CC17-4C99-BBCF-52E3CE3475A6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50" dirty="0" smtClean="0"/>
            <a:t>Newsletters</a:t>
          </a:r>
          <a:endParaRPr lang="en-US" sz="1050" dirty="0"/>
        </a:p>
      </dgm:t>
    </dgm:pt>
    <dgm:pt modelId="{A52C16D5-27E6-4038-A642-9397DAB23294}" type="parTrans" cxnId="{992D351F-25CA-4EBC-A3C4-CFD1299A4F8D}">
      <dgm:prSet/>
      <dgm:spPr/>
      <dgm:t>
        <a:bodyPr/>
        <a:lstStyle/>
        <a:p>
          <a:endParaRPr lang="en-US"/>
        </a:p>
      </dgm:t>
    </dgm:pt>
    <dgm:pt modelId="{0119E95E-BE8B-497C-ADCC-1A6ADED823A8}" type="sibTrans" cxnId="{992D351F-25CA-4EBC-A3C4-CFD1299A4F8D}">
      <dgm:prSet/>
      <dgm:spPr/>
      <dgm:t>
        <a:bodyPr/>
        <a:lstStyle/>
        <a:p>
          <a:endParaRPr lang="en-US"/>
        </a:p>
      </dgm:t>
    </dgm:pt>
    <dgm:pt modelId="{6981CFC4-0F96-46CA-BE87-294AB152E394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50" dirty="0" smtClean="0"/>
            <a:t>Special Announcements</a:t>
          </a:r>
          <a:endParaRPr lang="en-US" sz="1050" dirty="0"/>
        </a:p>
      </dgm:t>
    </dgm:pt>
    <dgm:pt modelId="{B2D044A0-FBCC-42B9-9545-78B0C1515A4C}" type="parTrans" cxnId="{269D58DB-7A24-4026-8E6B-F2E7529984CF}">
      <dgm:prSet/>
      <dgm:spPr/>
      <dgm:t>
        <a:bodyPr/>
        <a:lstStyle/>
        <a:p>
          <a:endParaRPr lang="en-US"/>
        </a:p>
      </dgm:t>
    </dgm:pt>
    <dgm:pt modelId="{E1EDEFA4-379A-4EF2-8FD3-3DCEA3452653}" type="sibTrans" cxnId="{269D58DB-7A24-4026-8E6B-F2E7529984CF}">
      <dgm:prSet/>
      <dgm:spPr/>
      <dgm:t>
        <a:bodyPr/>
        <a:lstStyle/>
        <a:p>
          <a:endParaRPr lang="en-US"/>
        </a:p>
      </dgm:t>
    </dgm:pt>
    <dgm:pt modelId="{0109DB6C-32DD-4EEF-ABC2-E2849E31BBC8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50" dirty="0" smtClean="0"/>
            <a:t>Press Release</a:t>
          </a:r>
          <a:endParaRPr lang="en-US" sz="1050" dirty="0"/>
        </a:p>
      </dgm:t>
    </dgm:pt>
    <dgm:pt modelId="{E858C65D-D910-4B2B-AA55-F877FBB3BA0B}" type="parTrans" cxnId="{8AC14F7D-C0DD-4246-A2AE-327E78C01CE1}">
      <dgm:prSet/>
      <dgm:spPr/>
      <dgm:t>
        <a:bodyPr/>
        <a:lstStyle/>
        <a:p>
          <a:endParaRPr lang="en-US"/>
        </a:p>
      </dgm:t>
    </dgm:pt>
    <dgm:pt modelId="{8B6FAA69-B4EC-45D1-9EF9-31600C17A137}" type="sibTrans" cxnId="{8AC14F7D-C0DD-4246-A2AE-327E78C01CE1}">
      <dgm:prSet/>
      <dgm:spPr/>
      <dgm:t>
        <a:bodyPr/>
        <a:lstStyle/>
        <a:p>
          <a:endParaRPr lang="en-US"/>
        </a:p>
      </dgm:t>
    </dgm:pt>
    <dgm:pt modelId="{BD2A345D-BEB4-4DB1-9823-9FC1BE70B453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50" dirty="0" smtClean="0"/>
            <a:t>Social Media Postings</a:t>
          </a:r>
          <a:endParaRPr lang="en-US" sz="1050" dirty="0"/>
        </a:p>
      </dgm:t>
    </dgm:pt>
    <dgm:pt modelId="{CF54E444-0156-4091-8A90-1344731DD557}" type="parTrans" cxnId="{9C999C44-A198-4A7D-87E2-84E6A208AA96}">
      <dgm:prSet/>
      <dgm:spPr/>
      <dgm:t>
        <a:bodyPr/>
        <a:lstStyle/>
        <a:p>
          <a:endParaRPr lang="en-US"/>
        </a:p>
      </dgm:t>
    </dgm:pt>
    <dgm:pt modelId="{446384AB-A6F7-435D-92BB-6E34EDF20C7A}" type="sibTrans" cxnId="{9C999C44-A198-4A7D-87E2-84E6A208AA96}">
      <dgm:prSet/>
      <dgm:spPr/>
      <dgm:t>
        <a:bodyPr/>
        <a:lstStyle/>
        <a:p>
          <a:endParaRPr lang="en-US"/>
        </a:p>
      </dgm:t>
    </dgm:pt>
    <dgm:pt modelId="{81162946-F70C-4C66-9E7D-C6418C6D5A79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50" dirty="0" smtClean="0"/>
            <a:t>Webinar</a:t>
          </a:r>
          <a:endParaRPr lang="en-US" sz="1050" dirty="0"/>
        </a:p>
      </dgm:t>
    </dgm:pt>
    <dgm:pt modelId="{F52AAFE8-7E48-4C60-BCC3-16578C1E0290}" type="parTrans" cxnId="{1471FF7F-0EF6-46F1-AE57-E40A7AEE0DE8}">
      <dgm:prSet/>
      <dgm:spPr/>
      <dgm:t>
        <a:bodyPr/>
        <a:lstStyle/>
        <a:p>
          <a:endParaRPr lang="en-US"/>
        </a:p>
      </dgm:t>
    </dgm:pt>
    <dgm:pt modelId="{CDEEE809-21D5-4F36-9365-4E503D816552}" type="sibTrans" cxnId="{1471FF7F-0EF6-46F1-AE57-E40A7AEE0DE8}">
      <dgm:prSet/>
      <dgm:spPr/>
      <dgm:t>
        <a:bodyPr/>
        <a:lstStyle/>
        <a:p>
          <a:endParaRPr lang="en-US"/>
        </a:p>
      </dgm:t>
    </dgm:pt>
    <dgm:pt modelId="{41056D79-AE86-496E-8FB7-0EA4EDAA7E44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050" dirty="0" smtClean="0"/>
            <a:t>Other project specific outlets</a:t>
          </a:r>
          <a:endParaRPr lang="en-US" sz="1050" dirty="0"/>
        </a:p>
      </dgm:t>
    </dgm:pt>
    <dgm:pt modelId="{E070C17E-6417-454F-9175-CC16EF1B78B8}" type="parTrans" cxnId="{89918C9B-1E6D-45C7-A50F-9C3C783DB041}">
      <dgm:prSet/>
      <dgm:spPr/>
      <dgm:t>
        <a:bodyPr/>
        <a:lstStyle/>
        <a:p>
          <a:endParaRPr lang="en-US"/>
        </a:p>
      </dgm:t>
    </dgm:pt>
    <dgm:pt modelId="{7F7AECF4-8CBF-41DD-A76E-C2B1C5229B74}" type="sibTrans" cxnId="{89918C9B-1E6D-45C7-A50F-9C3C783DB041}">
      <dgm:prSet/>
      <dgm:spPr/>
      <dgm:t>
        <a:bodyPr/>
        <a:lstStyle/>
        <a:p>
          <a:endParaRPr lang="en-US"/>
        </a:p>
      </dgm:t>
    </dgm:pt>
    <dgm:pt modelId="{A3730760-7B3D-4EF5-8DDE-1370A6EEA5D1}">
      <dgm:prSet phldrT="[Text]" custT="1"/>
      <dgm:spPr/>
      <dgm:t>
        <a:bodyPr/>
        <a:lstStyle/>
        <a:p>
          <a:r>
            <a:rPr lang="en-US" sz="1100" dirty="0" smtClean="0"/>
            <a:t>Workshops</a:t>
          </a:r>
          <a:endParaRPr lang="en-US" sz="1100" dirty="0"/>
        </a:p>
      </dgm:t>
    </dgm:pt>
    <dgm:pt modelId="{2A609717-A949-4FA9-9095-88345604F584}" type="parTrans" cxnId="{174684FD-77EC-494C-8BF0-7633C5637B26}">
      <dgm:prSet/>
      <dgm:spPr/>
      <dgm:t>
        <a:bodyPr/>
        <a:lstStyle/>
        <a:p>
          <a:endParaRPr lang="en-US"/>
        </a:p>
      </dgm:t>
    </dgm:pt>
    <dgm:pt modelId="{E242F5E7-AF86-4709-886F-FC69694BA082}" type="sibTrans" cxnId="{174684FD-77EC-494C-8BF0-7633C5637B26}">
      <dgm:prSet/>
      <dgm:spPr/>
      <dgm:t>
        <a:bodyPr/>
        <a:lstStyle/>
        <a:p>
          <a:endParaRPr lang="en-US"/>
        </a:p>
      </dgm:t>
    </dgm:pt>
    <dgm:pt modelId="{05C9D699-CC48-4E54-8EE6-BD29482B6669}">
      <dgm:prSet phldrT="[Text]" custT="1"/>
      <dgm:spPr/>
      <dgm:t>
        <a:bodyPr/>
        <a:lstStyle/>
        <a:p>
          <a:r>
            <a:rPr lang="en-US" sz="1100" dirty="0" err="1" smtClean="0"/>
            <a:t>Misc</a:t>
          </a:r>
          <a:r>
            <a:rPr lang="en-US" sz="1100" dirty="0" smtClean="0"/>
            <a:t> Happenings (</a:t>
          </a:r>
          <a:r>
            <a:rPr lang="en-US" sz="1100" dirty="0" err="1" smtClean="0"/>
            <a:t>ie</a:t>
          </a:r>
          <a:r>
            <a:rPr lang="en-US" sz="1100" dirty="0" smtClean="0"/>
            <a:t>. </a:t>
          </a:r>
          <a:r>
            <a:rPr lang="en-US" sz="1100" dirty="0" err="1" smtClean="0"/>
            <a:t>opp</a:t>
          </a:r>
          <a:r>
            <a:rPr lang="en-US" sz="1100" dirty="0" smtClean="0"/>
            <a:t> for field visits)</a:t>
          </a:r>
          <a:endParaRPr lang="en-US" sz="1100" dirty="0"/>
        </a:p>
      </dgm:t>
    </dgm:pt>
    <dgm:pt modelId="{3E830932-A775-4FFD-9BF6-73E2BB8BAE1E}" type="parTrans" cxnId="{442D7888-67AE-4530-BCEA-84EF20CA8177}">
      <dgm:prSet/>
      <dgm:spPr/>
      <dgm:t>
        <a:bodyPr/>
        <a:lstStyle/>
        <a:p>
          <a:endParaRPr lang="en-US"/>
        </a:p>
      </dgm:t>
    </dgm:pt>
    <dgm:pt modelId="{B80FA028-C829-4C1E-B0A3-5119F9B0964B}" type="sibTrans" cxnId="{442D7888-67AE-4530-BCEA-84EF20CA8177}">
      <dgm:prSet/>
      <dgm:spPr/>
      <dgm:t>
        <a:bodyPr/>
        <a:lstStyle/>
        <a:p>
          <a:endParaRPr lang="en-US"/>
        </a:p>
      </dgm:t>
    </dgm:pt>
    <dgm:pt modelId="{2029E465-99E2-4489-9487-7D8679500B7C}">
      <dgm:prSet phldrT="[Text]" custT="1"/>
      <dgm:spPr/>
      <dgm:t>
        <a:bodyPr/>
        <a:lstStyle/>
        <a:p>
          <a:r>
            <a:rPr lang="en-US" sz="1100" dirty="0" smtClean="0"/>
            <a:t>Project completion</a:t>
          </a:r>
          <a:endParaRPr lang="en-US" sz="1100" dirty="0"/>
        </a:p>
      </dgm:t>
    </dgm:pt>
    <dgm:pt modelId="{20BAA046-46EB-44CC-852A-A25A7AEDA449}" type="parTrans" cxnId="{8B6BC7C9-F482-47B6-A2B4-84CDB1C912BB}">
      <dgm:prSet/>
      <dgm:spPr/>
      <dgm:t>
        <a:bodyPr/>
        <a:lstStyle/>
        <a:p>
          <a:endParaRPr lang="en-US"/>
        </a:p>
      </dgm:t>
    </dgm:pt>
    <dgm:pt modelId="{39632C7A-66F3-42A4-9094-93B1556B3CB9}" type="sibTrans" cxnId="{8B6BC7C9-F482-47B6-A2B4-84CDB1C912BB}">
      <dgm:prSet/>
      <dgm:spPr/>
      <dgm:t>
        <a:bodyPr/>
        <a:lstStyle/>
        <a:p>
          <a:endParaRPr lang="en-US"/>
        </a:p>
      </dgm:t>
    </dgm:pt>
    <dgm:pt modelId="{AE0D5AC5-5AFA-42EC-BEA0-A25DBFAEC2F7}">
      <dgm:prSet phldrT="[Text]" custT="1"/>
      <dgm:spPr/>
      <dgm:t>
        <a:bodyPr/>
        <a:lstStyle/>
        <a:p>
          <a:r>
            <a:rPr lang="en-US" sz="1100" dirty="0" smtClean="0"/>
            <a:t>Publication </a:t>
          </a:r>
          <a:endParaRPr lang="en-US" sz="1100" dirty="0"/>
        </a:p>
      </dgm:t>
    </dgm:pt>
    <dgm:pt modelId="{3267D88A-1815-45F0-9F70-C735E140B904}" type="parTrans" cxnId="{2E75C874-5D79-4B27-B904-59C90C358B96}">
      <dgm:prSet/>
      <dgm:spPr/>
      <dgm:t>
        <a:bodyPr/>
        <a:lstStyle/>
        <a:p>
          <a:endParaRPr lang="en-US"/>
        </a:p>
      </dgm:t>
    </dgm:pt>
    <dgm:pt modelId="{3247F280-B66D-455E-A6B9-575C14FF37B2}" type="sibTrans" cxnId="{2E75C874-5D79-4B27-B904-59C90C358B96}">
      <dgm:prSet/>
      <dgm:spPr/>
      <dgm:t>
        <a:bodyPr/>
        <a:lstStyle/>
        <a:p>
          <a:endParaRPr lang="en-US"/>
        </a:p>
      </dgm:t>
    </dgm:pt>
    <dgm:pt modelId="{D0F8F16C-21C3-4244-BEBC-208DA4E5424F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1200" dirty="0" smtClean="0"/>
            <a:t>Determine Target Audience</a:t>
          </a:r>
          <a:endParaRPr lang="en-US" sz="1200" dirty="0"/>
        </a:p>
      </dgm:t>
    </dgm:pt>
    <dgm:pt modelId="{AB3A8178-689B-40FC-A066-464B9CE8BC9E}" type="parTrans" cxnId="{AA072F7A-2E6A-41B2-95E9-11DD34501BCA}">
      <dgm:prSet/>
      <dgm:spPr/>
      <dgm:t>
        <a:bodyPr/>
        <a:lstStyle/>
        <a:p>
          <a:endParaRPr lang="en-US"/>
        </a:p>
      </dgm:t>
    </dgm:pt>
    <dgm:pt modelId="{E0C00DBA-DAC4-48A4-86C5-7C29D60B26C8}" type="sibTrans" cxnId="{AA072F7A-2E6A-41B2-95E9-11DD34501BCA}">
      <dgm:prSet/>
      <dgm:spPr/>
      <dgm:t>
        <a:bodyPr/>
        <a:lstStyle/>
        <a:p>
          <a:endParaRPr lang="en-US"/>
        </a:p>
      </dgm:t>
    </dgm:pt>
    <dgm:pt modelId="{7340CB39-B31A-41F8-A807-A231F172C01D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1600" dirty="0" smtClean="0"/>
            <a:t>Create Target Contact list</a:t>
          </a:r>
          <a:endParaRPr lang="en-US" sz="1600" dirty="0"/>
        </a:p>
      </dgm:t>
    </dgm:pt>
    <dgm:pt modelId="{1523D7CF-994E-43F0-82E8-C474C198429B}" type="parTrans" cxnId="{43EF6F5F-85D2-4AE0-B0D6-D2D29FB010BE}">
      <dgm:prSet/>
      <dgm:spPr/>
      <dgm:t>
        <a:bodyPr/>
        <a:lstStyle/>
        <a:p>
          <a:endParaRPr lang="en-US"/>
        </a:p>
      </dgm:t>
    </dgm:pt>
    <dgm:pt modelId="{0BF4F621-5564-49E0-8704-179B901D15C8}" type="sibTrans" cxnId="{43EF6F5F-85D2-4AE0-B0D6-D2D29FB010BE}">
      <dgm:prSet/>
      <dgm:spPr/>
      <dgm:t>
        <a:bodyPr/>
        <a:lstStyle/>
        <a:p>
          <a:endParaRPr lang="en-US"/>
        </a:p>
      </dgm:t>
    </dgm:pt>
    <dgm:pt modelId="{1B0FE7C1-7630-4943-AC81-6AF96B2F13B0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1600" dirty="0" smtClean="0"/>
            <a:t>Launch Outreach Materials</a:t>
          </a:r>
          <a:endParaRPr lang="en-US" sz="1600" dirty="0"/>
        </a:p>
      </dgm:t>
    </dgm:pt>
    <dgm:pt modelId="{27DE738E-76CB-4CF3-914E-97A8F2115EA1}" type="parTrans" cxnId="{FCB81352-4A95-44AA-9F58-5C095D94F306}">
      <dgm:prSet/>
      <dgm:spPr/>
      <dgm:t>
        <a:bodyPr/>
        <a:lstStyle/>
        <a:p>
          <a:endParaRPr lang="en-US"/>
        </a:p>
      </dgm:t>
    </dgm:pt>
    <dgm:pt modelId="{68FF708E-D093-4A13-AD63-A1BCF1A02BD4}" type="sibTrans" cxnId="{FCB81352-4A95-44AA-9F58-5C095D94F306}">
      <dgm:prSet/>
      <dgm:spPr/>
      <dgm:t>
        <a:bodyPr/>
        <a:lstStyle/>
        <a:p>
          <a:endParaRPr lang="en-US"/>
        </a:p>
      </dgm:t>
    </dgm:pt>
    <dgm:pt modelId="{54F8B6D5-3660-4DBB-AC75-33906040FBF8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1200" dirty="0" smtClean="0"/>
            <a:t>Press releases</a:t>
          </a:r>
          <a:endParaRPr lang="en-US" sz="1200" dirty="0"/>
        </a:p>
      </dgm:t>
    </dgm:pt>
    <dgm:pt modelId="{58165723-F6D7-40A7-8D32-FA75B43AF4F0}" type="parTrans" cxnId="{B990CBE7-CC1B-4DFD-BEE0-F401D22D7E69}">
      <dgm:prSet/>
      <dgm:spPr/>
      <dgm:t>
        <a:bodyPr/>
        <a:lstStyle/>
        <a:p>
          <a:endParaRPr lang="en-US"/>
        </a:p>
      </dgm:t>
    </dgm:pt>
    <dgm:pt modelId="{22B9951C-F2DD-4190-A917-0AD45263110E}" type="sibTrans" cxnId="{B990CBE7-CC1B-4DFD-BEE0-F401D22D7E69}">
      <dgm:prSet/>
      <dgm:spPr/>
      <dgm:t>
        <a:bodyPr/>
        <a:lstStyle/>
        <a:p>
          <a:endParaRPr lang="en-US"/>
        </a:p>
      </dgm:t>
    </dgm:pt>
    <dgm:pt modelId="{FF65154E-1F53-461E-8B35-9B55943B0761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1200" dirty="0" smtClean="0"/>
            <a:t>Connect on social media</a:t>
          </a:r>
          <a:endParaRPr lang="en-US" sz="1200" dirty="0"/>
        </a:p>
      </dgm:t>
    </dgm:pt>
    <dgm:pt modelId="{91A8EAFE-2BDE-4AC5-A02C-1E1CBD654D20}" type="parTrans" cxnId="{F32E7A54-B5D6-4C6C-8E89-E9A199882D86}">
      <dgm:prSet/>
      <dgm:spPr/>
      <dgm:t>
        <a:bodyPr/>
        <a:lstStyle/>
        <a:p>
          <a:endParaRPr lang="en-US"/>
        </a:p>
      </dgm:t>
    </dgm:pt>
    <dgm:pt modelId="{47497C85-5FEF-4EE9-8E46-21CF01E6936D}" type="sibTrans" cxnId="{F32E7A54-B5D6-4C6C-8E89-E9A199882D86}">
      <dgm:prSet/>
      <dgm:spPr/>
      <dgm:t>
        <a:bodyPr/>
        <a:lstStyle/>
        <a:p>
          <a:endParaRPr lang="en-US"/>
        </a:p>
      </dgm:t>
    </dgm:pt>
    <dgm:pt modelId="{C19146DF-5032-4997-A01B-53CD11E98A36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1050" dirty="0" smtClean="0"/>
            <a:t>Who?</a:t>
          </a:r>
          <a:endParaRPr lang="en-US" sz="1050" dirty="0"/>
        </a:p>
      </dgm:t>
    </dgm:pt>
    <dgm:pt modelId="{9FA27444-8920-4F2C-9D93-8A40F450AEF8}" type="parTrans" cxnId="{24B0FD9C-B9AC-47E8-B714-F97ACAF3CEBB}">
      <dgm:prSet/>
      <dgm:spPr/>
      <dgm:t>
        <a:bodyPr/>
        <a:lstStyle/>
        <a:p>
          <a:endParaRPr lang="en-US"/>
        </a:p>
      </dgm:t>
    </dgm:pt>
    <dgm:pt modelId="{C447CFBE-9ACF-4EBF-9BB4-98C1CA781A88}" type="sibTrans" cxnId="{24B0FD9C-B9AC-47E8-B714-F97ACAF3CEBB}">
      <dgm:prSet/>
      <dgm:spPr/>
      <dgm:t>
        <a:bodyPr/>
        <a:lstStyle/>
        <a:p>
          <a:endParaRPr lang="en-US"/>
        </a:p>
      </dgm:t>
    </dgm:pt>
    <dgm:pt modelId="{D0EF0F0E-B4DE-4039-8140-894656978D46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1200" dirty="0" smtClean="0"/>
            <a:t>What management entities?</a:t>
          </a:r>
          <a:endParaRPr lang="en-US" sz="1200" dirty="0"/>
        </a:p>
      </dgm:t>
    </dgm:pt>
    <dgm:pt modelId="{0B6004B0-8F33-4959-BC8B-ACA5B66A034A}" type="parTrans" cxnId="{90C1B4F6-3B07-4E2E-9296-60061FA0E21A}">
      <dgm:prSet/>
      <dgm:spPr/>
      <dgm:t>
        <a:bodyPr/>
        <a:lstStyle/>
        <a:p>
          <a:endParaRPr lang="en-US"/>
        </a:p>
      </dgm:t>
    </dgm:pt>
    <dgm:pt modelId="{5AC7D9A1-AA49-4A42-A4D4-4FDB747D6703}" type="sibTrans" cxnId="{90C1B4F6-3B07-4E2E-9296-60061FA0E21A}">
      <dgm:prSet/>
      <dgm:spPr/>
      <dgm:t>
        <a:bodyPr/>
        <a:lstStyle/>
        <a:p>
          <a:endParaRPr lang="en-US"/>
        </a:p>
      </dgm:t>
    </dgm:pt>
    <dgm:pt modelId="{3A5BB400-9ABA-4FFA-B049-D36E275AD652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1200" dirty="0" smtClean="0"/>
            <a:t>Related news sources (papers, blogs, newsletters)</a:t>
          </a:r>
          <a:endParaRPr lang="en-US" sz="1200" dirty="0"/>
        </a:p>
      </dgm:t>
    </dgm:pt>
    <dgm:pt modelId="{2D596DEE-F30C-4188-963D-811C1AF5616D}" type="parTrans" cxnId="{C4DC7309-70FE-4B5E-B714-27806C3B1A7E}">
      <dgm:prSet/>
      <dgm:spPr/>
      <dgm:t>
        <a:bodyPr/>
        <a:lstStyle/>
        <a:p>
          <a:endParaRPr lang="en-US"/>
        </a:p>
      </dgm:t>
    </dgm:pt>
    <dgm:pt modelId="{ADBDAEFB-DDDB-4CC6-8C29-EB9824577337}" type="sibTrans" cxnId="{C4DC7309-70FE-4B5E-B714-27806C3B1A7E}">
      <dgm:prSet/>
      <dgm:spPr/>
      <dgm:t>
        <a:bodyPr/>
        <a:lstStyle/>
        <a:p>
          <a:endParaRPr lang="en-US"/>
        </a:p>
      </dgm:t>
    </dgm:pt>
    <dgm:pt modelId="{7712A079-4A57-4CAF-8DEE-8E56D4BF6FEA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1050" dirty="0" smtClean="0"/>
            <a:t>With what interests?</a:t>
          </a:r>
          <a:endParaRPr lang="en-US" sz="1050" dirty="0"/>
        </a:p>
      </dgm:t>
    </dgm:pt>
    <dgm:pt modelId="{ED983DDA-B0B1-4368-8E73-C39A6C5DB190}" type="parTrans" cxnId="{0F3AC8A0-C8C8-4AC7-BF8A-E5293B63116C}">
      <dgm:prSet/>
      <dgm:spPr/>
      <dgm:t>
        <a:bodyPr/>
        <a:lstStyle/>
        <a:p>
          <a:endParaRPr lang="en-US"/>
        </a:p>
      </dgm:t>
    </dgm:pt>
    <dgm:pt modelId="{C3462784-EDE6-4266-8370-DB569561B162}" type="sibTrans" cxnId="{0F3AC8A0-C8C8-4AC7-BF8A-E5293B63116C}">
      <dgm:prSet/>
      <dgm:spPr/>
      <dgm:t>
        <a:bodyPr/>
        <a:lstStyle/>
        <a:p>
          <a:endParaRPr lang="en-US"/>
        </a:p>
      </dgm:t>
    </dgm:pt>
    <dgm:pt modelId="{E8239D2D-50AC-45A9-92F8-BAF36C52DB9C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1050" dirty="0" smtClean="0"/>
            <a:t>Geography?</a:t>
          </a:r>
          <a:endParaRPr lang="en-US" sz="1050" dirty="0"/>
        </a:p>
      </dgm:t>
    </dgm:pt>
    <dgm:pt modelId="{585A862A-9385-4E4E-A0F6-9A18B0BD37B1}" type="parTrans" cxnId="{555967F9-E5AE-4FEB-BADA-3CED53181BBD}">
      <dgm:prSet/>
      <dgm:spPr/>
      <dgm:t>
        <a:bodyPr/>
        <a:lstStyle/>
        <a:p>
          <a:endParaRPr lang="en-US"/>
        </a:p>
      </dgm:t>
    </dgm:pt>
    <dgm:pt modelId="{7562BFCE-FF8C-420D-A390-7CC96A535256}" type="sibTrans" cxnId="{555967F9-E5AE-4FEB-BADA-3CED53181BBD}">
      <dgm:prSet/>
      <dgm:spPr/>
      <dgm:t>
        <a:bodyPr/>
        <a:lstStyle/>
        <a:p>
          <a:endParaRPr lang="en-US"/>
        </a:p>
      </dgm:t>
    </dgm:pt>
    <dgm:pt modelId="{08B98BB0-4853-4D55-BCEC-A20958ED5BFB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1200" dirty="0" smtClean="0"/>
            <a:t>Webinar invitations</a:t>
          </a:r>
          <a:endParaRPr lang="en-US" sz="1200" dirty="0"/>
        </a:p>
      </dgm:t>
    </dgm:pt>
    <dgm:pt modelId="{5285E297-FAC4-4F3A-A65F-9729E75A1630}" type="parTrans" cxnId="{8B26A206-C367-47A9-9776-C394DBF84FBE}">
      <dgm:prSet/>
      <dgm:spPr/>
      <dgm:t>
        <a:bodyPr/>
        <a:lstStyle/>
        <a:p>
          <a:endParaRPr lang="en-US"/>
        </a:p>
      </dgm:t>
    </dgm:pt>
    <dgm:pt modelId="{A5767EF5-23A7-4B9F-BD56-62BB9FB6EF97}" type="sibTrans" cxnId="{8B26A206-C367-47A9-9776-C394DBF84FBE}">
      <dgm:prSet/>
      <dgm:spPr/>
      <dgm:t>
        <a:bodyPr/>
        <a:lstStyle/>
        <a:p>
          <a:endParaRPr lang="en-US"/>
        </a:p>
      </dgm:t>
    </dgm:pt>
    <dgm:pt modelId="{2ED5434F-A7AF-4FCE-B5FF-8CCBE09AFAC3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1200" dirty="0" smtClean="0"/>
            <a:t>Contact target</a:t>
          </a:r>
          <a:endParaRPr lang="en-US" sz="1200" dirty="0"/>
        </a:p>
      </dgm:t>
    </dgm:pt>
    <dgm:pt modelId="{05313737-5A6D-4A0D-B020-07D6607412DE}" type="parTrans" cxnId="{DA6E4387-261C-466A-8FA2-E8B7B906BECD}">
      <dgm:prSet/>
      <dgm:spPr/>
      <dgm:t>
        <a:bodyPr/>
        <a:lstStyle/>
        <a:p>
          <a:endParaRPr lang="en-US"/>
        </a:p>
      </dgm:t>
    </dgm:pt>
    <dgm:pt modelId="{252546B4-924E-4578-B049-E0796E92D0F0}" type="sibTrans" cxnId="{DA6E4387-261C-466A-8FA2-E8B7B906BECD}">
      <dgm:prSet/>
      <dgm:spPr/>
      <dgm:t>
        <a:bodyPr/>
        <a:lstStyle/>
        <a:p>
          <a:endParaRPr lang="en-US"/>
        </a:p>
      </dgm:t>
    </dgm:pt>
    <dgm:pt modelId="{849D2EA1-4F00-4878-AF7A-4C9699FC0CC4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1200" dirty="0" smtClean="0"/>
            <a:t>Communication Reps</a:t>
          </a:r>
          <a:endParaRPr lang="en-US" sz="1200" dirty="0"/>
        </a:p>
      </dgm:t>
    </dgm:pt>
    <dgm:pt modelId="{331D814E-A18C-4FFB-A865-F451504E7792}" type="parTrans" cxnId="{143EADF8-4E68-4C54-AF07-A83BAD14EEA5}">
      <dgm:prSet/>
      <dgm:spPr/>
      <dgm:t>
        <a:bodyPr/>
        <a:lstStyle/>
        <a:p>
          <a:endParaRPr lang="en-US"/>
        </a:p>
      </dgm:t>
    </dgm:pt>
    <dgm:pt modelId="{A26D4344-8D0A-46E6-BA76-1A14A7213788}" type="sibTrans" cxnId="{143EADF8-4E68-4C54-AF07-A83BAD14EEA5}">
      <dgm:prSet/>
      <dgm:spPr/>
      <dgm:t>
        <a:bodyPr/>
        <a:lstStyle/>
        <a:p>
          <a:endParaRPr lang="en-US"/>
        </a:p>
      </dgm:t>
    </dgm:pt>
    <dgm:pt modelId="{4C0ADB1C-DF75-44DE-BEB5-F6D90C5B4ADA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1050" dirty="0" smtClean="0"/>
            <a:t>Involved Partners?</a:t>
          </a:r>
          <a:endParaRPr lang="en-US" sz="1050" dirty="0"/>
        </a:p>
      </dgm:t>
    </dgm:pt>
    <dgm:pt modelId="{BE38C61E-6258-47B8-A1CD-5B73BA24D4A4}" type="parTrans" cxnId="{0C604966-7778-4615-9B2C-3E307FB26AEA}">
      <dgm:prSet/>
      <dgm:spPr/>
      <dgm:t>
        <a:bodyPr/>
        <a:lstStyle/>
        <a:p>
          <a:endParaRPr lang="en-US"/>
        </a:p>
      </dgm:t>
    </dgm:pt>
    <dgm:pt modelId="{464AACAF-FEA2-4DF1-940C-93951ADF4636}" type="sibTrans" cxnId="{0C604966-7778-4615-9B2C-3E307FB26AEA}">
      <dgm:prSet/>
      <dgm:spPr/>
      <dgm:t>
        <a:bodyPr/>
        <a:lstStyle/>
        <a:p>
          <a:endParaRPr lang="en-US"/>
        </a:p>
      </dgm:t>
    </dgm:pt>
    <dgm:pt modelId="{09E0639D-3F6A-4866-95F1-F1E32FD70EB0}" type="pres">
      <dgm:prSet presAssocID="{6CFE5F3B-32B4-417C-81AD-7E6631CCDB98}" presName="Name0" presStyleCnt="0">
        <dgm:presLayoutVars>
          <dgm:dir/>
          <dgm:resizeHandles val="exact"/>
        </dgm:presLayoutVars>
      </dgm:prSet>
      <dgm:spPr/>
    </dgm:pt>
    <dgm:pt modelId="{68C52C12-D7C4-4904-8F1D-1AE891660B67}" type="pres">
      <dgm:prSet presAssocID="{875EA692-D7A9-4FE5-B78F-BF04C317EA0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3B8046-82BA-42FA-A9B2-3235B4627A11}" type="pres">
      <dgm:prSet presAssocID="{AAFAE6DB-651B-4579-84AE-42D016F63716}" presName="sibTrans" presStyleLbl="sibTrans2D1" presStyleIdx="0" presStyleCnt="4"/>
      <dgm:spPr/>
      <dgm:t>
        <a:bodyPr/>
        <a:lstStyle/>
        <a:p>
          <a:endParaRPr lang="en-US"/>
        </a:p>
      </dgm:t>
    </dgm:pt>
    <dgm:pt modelId="{D7DEB9A2-DBD6-4AC4-9885-C9C3BF424195}" type="pres">
      <dgm:prSet presAssocID="{AAFAE6DB-651B-4579-84AE-42D016F63716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E109236D-4D05-4913-A90B-2C05C1DAC0D3}" type="pres">
      <dgm:prSet presAssocID="{3D7000E6-B188-4E3D-8F49-DFDD10D5C8F8}" presName="node" presStyleLbl="node1" presStyleIdx="1" presStyleCnt="5" custScaleX="99764" custScaleY="1147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CFD242-2605-45E4-9CDF-0017978039D0}" type="pres">
      <dgm:prSet presAssocID="{464333F2-4DB0-4B68-8777-61064477FFC5}" presName="sibTrans" presStyleLbl="sibTrans2D1" presStyleIdx="1" presStyleCnt="4"/>
      <dgm:spPr/>
      <dgm:t>
        <a:bodyPr/>
        <a:lstStyle/>
        <a:p>
          <a:endParaRPr lang="en-US"/>
        </a:p>
      </dgm:t>
    </dgm:pt>
    <dgm:pt modelId="{2E583B5E-12E1-46B6-9FFC-5BA61860F076}" type="pres">
      <dgm:prSet presAssocID="{464333F2-4DB0-4B68-8777-61064477FFC5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A950358B-DBB9-485D-95F9-F6729D74B433}" type="pres">
      <dgm:prSet presAssocID="{D0F8F16C-21C3-4244-BEBC-208DA4E5424F}" presName="node" presStyleLbl="node1" presStyleIdx="2" presStyleCnt="5" custScaleX="114484" custScaleY="747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DC67A9-F69E-4C92-B1CC-CCC5B20A530B}" type="pres">
      <dgm:prSet presAssocID="{E0C00DBA-DAC4-48A4-86C5-7C29D60B26C8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512A9EB-F5B4-435B-BBDB-58853B5F1CF3}" type="pres">
      <dgm:prSet presAssocID="{E0C00DBA-DAC4-48A4-86C5-7C29D60B26C8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0730F47B-A441-4236-AA34-BAEC923DA0F1}" type="pres">
      <dgm:prSet presAssocID="{7340CB39-B31A-41F8-A807-A231F172C01D}" presName="node" presStyleLbl="node1" presStyleIdx="3" presStyleCnt="5" custScaleX="136303" custScaleY="1140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9DFB3F-527C-4A86-8937-CD514FAE1FBC}" type="pres">
      <dgm:prSet presAssocID="{0BF4F621-5564-49E0-8704-179B901D15C8}" presName="sibTrans" presStyleLbl="sibTrans2D1" presStyleIdx="3" presStyleCnt="4"/>
      <dgm:spPr/>
      <dgm:t>
        <a:bodyPr/>
        <a:lstStyle/>
        <a:p>
          <a:endParaRPr lang="en-US"/>
        </a:p>
      </dgm:t>
    </dgm:pt>
    <dgm:pt modelId="{74431C3E-E013-43E0-B0F8-BE41C8E65D26}" type="pres">
      <dgm:prSet presAssocID="{0BF4F621-5564-49E0-8704-179B901D15C8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F98DA19E-72AB-4621-9A24-F0EFA58D878E}" type="pres">
      <dgm:prSet presAssocID="{1B0FE7C1-7630-4943-AC81-6AF96B2F13B0}" presName="node" presStyleLbl="node1" presStyleIdx="4" presStyleCnt="5" custScaleY="1271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9B03A5F-DD15-4360-B5EE-DAB461D023DA}" type="presOf" srcId="{AAFAE6DB-651B-4579-84AE-42D016F63716}" destId="{D7DEB9A2-DBD6-4AC4-9885-C9C3BF424195}" srcOrd="1" destOrd="0" presId="urn:microsoft.com/office/officeart/2005/8/layout/process1"/>
    <dgm:cxn modelId="{8A9C27E5-62B8-4130-8E13-5AA7405641FA}" type="presOf" srcId="{AAFAE6DB-651B-4579-84AE-42D016F63716}" destId="{F33B8046-82BA-42FA-A9B2-3235B4627A11}" srcOrd="0" destOrd="0" presId="urn:microsoft.com/office/officeart/2005/8/layout/process1"/>
    <dgm:cxn modelId="{A03AC338-1D09-45C2-9506-596E8C2A535C}" type="presOf" srcId="{E8239D2D-50AC-45A9-92F8-BAF36C52DB9C}" destId="{A950358B-DBB9-485D-95F9-F6729D74B433}" srcOrd="0" destOrd="3" presId="urn:microsoft.com/office/officeart/2005/8/layout/process1"/>
    <dgm:cxn modelId="{3CA56F42-02DF-4EF4-9C13-1F73E4BEF5D2}" type="presOf" srcId="{0109DB6C-32DD-4EEF-ABC2-E2849E31BBC8}" destId="{E109236D-4D05-4913-A90B-2C05C1DAC0D3}" srcOrd="0" destOrd="3" presId="urn:microsoft.com/office/officeart/2005/8/layout/process1"/>
    <dgm:cxn modelId="{B68EA459-2DF3-4862-A23D-EF406F5EFCDE}" type="presOf" srcId="{849D2EA1-4F00-4878-AF7A-4C9699FC0CC4}" destId="{0730F47B-A441-4236-AA34-BAEC923DA0F1}" srcOrd="0" destOrd="3" presId="urn:microsoft.com/office/officeart/2005/8/layout/process1"/>
    <dgm:cxn modelId="{821EAD79-8E12-46E0-AEDB-19371A307267}" type="presOf" srcId="{81162946-F70C-4C66-9E7D-C6418C6D5A79}" destId="{E109236D-4D05-4913-A90B-2C05C1DAC0D3}" srcOrd="0" destOrd="5" presId="urn:microsoft.com/office/officeart/2005/8/layout/process1"/>
    <dgm:cxn modelId="{4B7A61CB-E36E-437F-BFCB-3D831012AFEE}" type="presOf" srcId="{AE0D5AC5-5AFA-42EC-BEA0-A25DBFAEC2F7}" destId="{68C52C12-D7C4-4904-8F1D-1AE891660B67}" srcOrd="0" destOrd="4" presId="urn:microsoft.com/office/officeart/2005/8/layout/process1"/>
    <dgm:cxn modelId="{24B0FD9C-B9AC-47E8-B714-F97ACAF3CEBB}" srcId="{D0F8F16C-21C3-4244-BEBC-208DA4E5424F}" destId="{C19146DF-5032-4997-A01B-53CD11E98A36}" srcOrd="0" destOrd="0" parTransId="{9FA27444-8920-4F2C-9D93-8A40F450AEF8}" sibTransId="{C447CFBE-9ACF-4EBF-9BB4-98C1CA781A88}"/>
    <dgm:cxn modelId="{BBA8B966-782E-491B-B851-16077F9DBF01}" type="presOf" srcId="{4C0ADB1C-DF75-44DE-BEB5-F6D90C5B4ADA}" destId="{A950358B-DBB9-485D-95F9-F6729D74B433}" srcOrd="0" destOrd="4" presId="urn:microsoft.com/office/officeart/2005/8/layout/process1"/>
    <dgm:cxn modelId="{D3C62400-C7D6-4AA3-9E1F-9BF4FCA10481}" type="presOf" srcId="{D0F8F16C-21C3-4244-BEBC-208DA4E5424F}" destId="{A950358B-DBB9-485D-95F9-F6729D74B433}" srcOrd="0" destOrd="0" presId="urn:microsoft.com/office/officeart/2005/8/layout/process1"/>
    <dgm:cxn modelId="{9E1BDF36-4126-42AB-B742-9EF0ABF44E6E}" type="presOf" srcId="{3D7000E6-B188-4E3D-8F49-DFDD10D5C8F8}" destId="{E109236D-4D05-4913-A90B-2C05C1DAC0D3}" srcOrd="0" destOrd="0" presId="urn:microsoft.com/office/officeart/2005/8/layout/process1"/>
    <dgm:cxn modelId="{01822A06-B9CC-4173-85FC-2EDCA7EF9F1B}" type="presOf" srcId="{7340CB39-B31A-41F8-A807-A231F172C01D}" destId="{0730F47B-A441-4236-AA34-BAEC923DA0F1}" srcOrd="0" destOrd="0" presId="urn:microsoft.com/office/officeart/2005/8/layout/process1"/>
    <dgm:cxn modelId="{154AA8AB-7002-46D6-B37C-C90CD427F82A}" type="presOf" srcId="{6CFE5F3B-32B4-417C-81AD-7E6631CCDB98}" destId="{09E0639D-3F6A-4866-95F1-F1E32FD70EB0}" srcOrd="0" destOrd="0" presId="urn:microsoft.com/office/officeart/2005/8/layout/process1"/>
    <dgm:cxn modelId="{8B6BC7C9-F482-47B6-A2B4-84CDB1C912BB}" srcId="{875EA692-D7A9-4FE5-B78F-BF04C317EA02}" destId="{2029E465-99E2-4489-9487-7D8679500B7C}" srcOrd="2" destOrd="0" parTransId="{20BAA046-46EB-44CC-852A-A25A7AEDA449}" sibTransId="{39632C7A-66F3-42A4-9094-93B1556B3CB9}"/>
    <dgm:cxn modelId="{43EF6F5F-85D2-4AE0-B0D6-D2D29FB010BE}" srcId="{6CFE5F3B-32B4-417C-81AD-7E6631CCDB98}" destId="{7340CB39-B31A-41F8-A807-A231F172C01D}" srcOrd="3" destOrd="0" parTransId="{1523D7CF-994E-43F0-82E8-C474C198429B}" sibTransId="{0BF4F621-5564-49E0-8704-179B901D15C8}"/>
    <dgm:cxn modelId="{84361D86-BCE8-42B5-B509-7BE12887D4D4}" type="presOf" srcId="{C9F67CD2-CC17-4C99-BBCF-52E3CE3475A6}" destId="{E109236D-4D05-4913-A90B-2C05C1DAC0D3}" srcOrd="0" destOrd="1" presId="urn:microsoft.com/office/officeart/2005/8/layout/process1"/>
    <dgm:cxn modelId="{C2D4A17D-BED4-4D9D-9F3E-EF393792565F}" type="presOf" srcId="{464333F2-4DB0-4B68-8777-61064477FFC5}" destId="{2E583B5E-12E1-46B6-9FFC-5BA61860F076}" srcOrd="1" destOrd="0" presId="urn:microsoft.com/office/officeart/2005/8/layout/process1"/>
    <dgm:cxn modelId="{127A1B5F-C139-44FA-823C-CAF2F6D9FDFE}" type="presOf" srcId="{2029E465-99E2-4489-9487-7D8679500B7C}" destId="{68C52C12-D7C4-4904-8F1D-1AE891660B67}" srcOrd="0" destOrd="3" presId="urn:microsoft.com/office/officeart/2005/8/layout/process1"/>
    <dgm:cxn modelId="{6F565815-98A6-43FF-A2A4-10B0106D2449}" srcId="{6CFE5F3B-32B4-417C-81AD-7E6631CCDB98}" destId="{875EA692-D7A9-4FE5-B78F-BF04C317EA02}" srcOrd="0" destOrd="0" parTransId="{C8EC72F4-4968-4F1A-AFA8-37EBCE6FF720}" sibTransId="{AAFAE6DB-651B-4579-84AE-42D016F63716}"/>
    <dgm:cxn modelId="{F12B0804-E7D5-4C7A-A1C0-3574FF460D76}" type="presOf" srcId="{0BF4F621-5564-49E0-8704-179B901D15C8}" destId="{74431C3E-E013-43E0-B0F8-BE41C8E65D26}" srcOrd="1" destOrd="0" presId="urn:microsoft.com/office/officeart/2005/8/layout/process1"/>
    <dgm:cxn modelId="{0C604966-7778-4615-9B2C-3E307FB26AEA}" srcId="{D0F8F16C-21C3-4244-BEBC-208DA4E5424F}" destId="{4C0ADB1C-DF75-44DE-BEB5-F6D90C5B4ADA}" srcOrd="3" destOrd="0" parTransId="{BE38C61E-6258-47B8-A1CD-5B73BA24D4A4}" sibTransId="{464AACAF-FEA2-4DF1-940C-93951ADF4636}"/>
    <dgm:cxn modelId="{89918C9B-1E6D-45C7-A50F-9C3C783DB041}" srcId="{3D7000E6-B188-4E3D-8F49-DFDD10D5C8F8}" destId="{41056D79-AE86-496E-8FB7-0EA4EDAA7E44}" srcOrd="5" destOrd="0" parTransId="{E070C17E-6417-454F-9175-CC16EF1B78B8}" sibTransId="{7F7AECF4-8CBF-41DD-A76E-C2B1C5229B74}"/>
    <dgm:cxn modelId="{442D7888-67AE-4530-BCEA-84EF20CA8177}" srcId="{875EA692-D7A9-4FE5-B78F-BF04C317EA02}" destId="{05C9D699-CC48-4E54-8EE6-BD29482B6669}" srcOrd="1" destOrd="0" parTransId="{3E830932-A775-4FFD-9BF6-73E2BB8BAE1E}" sibTransId="{B80FA028-C829-4C1E-B0A3-5119F9B0964B}"/>
    <dgm:cxn modelId="{FCB81352-4A95-44AA-9F58-5C095D94F306}" srcId="{6CFE5F3B-32B4-417C-81AD-7E6631CCDB98}" destId="{1B0FE7C1-7630-4943-AC81-6AF96B2F13B0}" srcOrd="4" destOrd="0" parTransId="{27DE738E-76CB-4CF3-914E-97A8F2115EA1}" sibTransId="{68FF708E-D093-4A13-AD63-A1BCF1A02BD4}"/>
    <dgm:cxn modelId="{8B26A206-C367-47A9-9776-C394DBF84FBE}" srcId="{1B0FE7C1-7630-4943-AC81-6AF96B2F13B0}" destId="{08B98BB0-4853-4D55-BCEC-A20958ED5BFB}" srcOrd="0" destOrd="0" parTransId="{5285E297-FAC4-4F3A-A65F-9729E75A1630}" sibTransId="{A5767EF5-23A7-4B9F-BD56-62BB9FB6EF97}"/>
    <dgm:cxn modelId="{5193C084-BA57-4607-AAF5-BB63A1FF3A88}" type="presOf" srcId="{6981CFC4-0F96-46CA-BE87-294AB152E394}" destId="{E109236D-4D05-4913-A90B-2C05C1DAC0D3}" srcOrd="0" destOrd="2" presId="urn:microsoft.com/office/officeart/2005/8/layout/process1"/>
    <dgm:cxn modelId="{0F3AC8A0-C8C8-4AC7-BF8A-E5293B63116C}" srcId="{D0F8F16C-21C3-4244-BEBC-208DA4E5424F}" destId="{7712A079-4A57-4CAF-8DEE-8E56D4BF6FEA}" srcOrd="1" destOrd="0" parTransId="{ED983DDA-B0B1-4368-8E73-C39A6C5DB190}" sibTransId="{C3462784-EDE6-4266-8370-DB569561B162}"/>
    <dgm:cxn modelId="{2E75C874-5D79-4B27-B904-59C90C358B96}" srcId="{875EA692-D7A9-4FE5-B78F-BF04C317EA02}" destId="{AE0D5AC5-5AFA-42EC-BEA0-A25DBFAEC2F7}" srcOrd="3" destOrd="0" parTransId="{3267D88A-1815-45F0-9F70-C735E140B904}" sibTransId="{3247F280-B66D-455E-A6B9-575C14FF37B2}"/>
    <dgm:cxn modelId="{9C999C44-A198-4A7D-87E2-84E6A208AA96}" srcId="{3D7000E6-B188-4E3D-8F49-DFDD10D5C8F8}" destId="{BD2A345D-BEB4-4DB1-9823-9FC1BE70B453}" srcOrd="3" destOrd="0" parTransId="{CF54E444-0156-4091-8A90-1344731DD557}" sibTransId="{446384AB-A6F7-435D-92BB-6E34EDF20C7A}"/>
    <dgm:cxn modelId="{1471FF7F-0EF6-46F1-AE57-E40A7AEE0DE8}" srcId="{3D7000E6-B188-4E3D-8F49-DFDD10D5C8F8}" destId="{81162946-F70C-4C66-9E7D-C6418C6D5A79}" srcOrd="4" destOrd="0" parTransId="{F52AAFE8-7E48-4C60-BCC3-16578C1E0290}" sibTransId="{CDEEE809-21D5-4F36-9365-4E503D816552}"/>
    <dgm:cxn modelId="{A1D658BB-AF4C-492C-AC0F-6933C3647B35}" type="presOf" srcId="{464333F2-4DB0-4B68-8777-61064477FFC5}" destId="{09CFD242-2605-45E4-9CDF-0017978039D0}" srcOrd="0" destOrd="0" presId="urn:microsoft.com/office/officeart/2005/8/layout/process1"/>
    <dgm:cxn modelId="{269D58DB-7A24-4026-8E6B-F2E7529984CF}" srcId="{3D7000E6-B188-4E3D-8F49-DFDD10D5C8F8}" destId="{6981CFC4-0F96-46CA-BE87-294AB152E394}" srcOrd="1" destOrd="0" parTransId="{B2D044A0-FBCC-42B9-9545-78B0C1515A4C}" sibTransId="{E1EDEFA4-379A-4EF2-8FD3-3DCEA3452653}"/>
    <dgm:cxn modelId="{25F14725-D05B-4E7C-8BED-5C82CA94F0D1}" type="presOf" srcId="{BD2A345D-BEB4-4DB1-9823-9FC1BE70B453}" destId="{E109236D-4D05-4913-A90B-2C05C1DAC0D3}" srcOrd="0" destOrd="4" presId="urn:microsoft.com/office/officeart/2005/8/layout/process1"/>
    <dgm:cxn modelId="{618C9B56-B288-439D-8D41-CF158CD624DD}" type="presOf" srcId="{7712A079-4A57-4CAF-8DEE-8E56D4BF6FEA}" destId="{A950358B-DBB9-485D-95F9-F6729D74B433}" srcOrd="0" destOrd="2" presId="urn:microsoft.com/office/officeart/2005/8/layout/process1"/>
    <dgm:cxn modelId="{143EADF8-4E68-4C54-AF07-A83BAD14EEA5}" srcId="{7340CB39-B31A-41F8-A807-A231F172C01D}" destId="{849D2EA1-4F00-4878-AF7A-4C9699FC0CC4}" srcOrd="2" destOrd="0" parTransId="{331D814E-A18C-4FFB-A865-F451504E7792}" sibTransId="{A26D4344-8D0A-46E6-BA76-1A14A7213788}"/>
    <dgm:cxn modelId="{01C063D8-D09F-4658-A065-BB6717A9DD0C}" type="presOf" srcId="{41056D79-AE86-496E-8FB7-0EA4EDAA7E44}" destId="{E109236D-4D05-4913-A90B-2C05C1DAC0D3}" srcOrd="0" destOrd="6" presId="urn:microsoft.com/office/officeart/2005/8/layout/process1"/>
    <dgm:cxn modelId="{C0FC36D8-51D8-410F-9996-E0A24221E72C}" type="presOf" srcId="{E0C00DBA-DAC4-48A4-86C5-7C29D60B26C8}" destId="{C512A9EB-F5B4-435B-BBDB-58853B5F1CF3}" srcOrd="1" destOrd="0" presId="urn:microsoft.com/office/officeart/2005/8/layout/process1"/>
    <dgm:cxn modelId="{5B07B6FF-69B0-4612-9C9A-E6CBE0D9A028}" type="presOf" srcId="{08B98BB0-4853-4D55-BCEC-A20958ED5BFB}" destId="{F98DA19E-72AB-4621-9A24-F0EFA58D878E}" srcOrd="0" destOrd="1" presId="urn:microsoft.com/office/officeart/2005/8/layout/process1"/>
    <dgm:cxn modelId="{64B19DCA-28AE-481C-AE87-67AEEE8C8992}" type="presOf" srcId="{FF65154E-1F53-461E-8B35-9B55943B0761}" destId="{F98DA19E-72AB-4621-9A24-F0EFA58D878E}" srcOrd="0" destOrd="4" presId="urn:microsoft.com/office/officeart/2005/8/layout/process1"/>
    <dgm:cxn modelId="{174684FD-77EC-494C-8BF0-7633C5637B26}" srcId="{875EA692-D7A9-4FE5-B78F-BF04C317EA02}" destId="{A3730760-7B3D-4EF5-8DDE-1370A6EEA5D1}" srcOrd="0" destOrd="0" parTransId="{2A609717-A949-4FA9-9095-88345604F584}" sibTransId="{E242F5E7-AF86-4709-886F-FC69694BA082}"/>
    <dgm:cxn modelId="{DA6E4387-261C-466A-8FA2-E8B7B906BECD}" srcId="{1B0FE7C1-7630-4943-AC81-6AF96B2F13B0}" destId="{2ED5434F-A7AF-4FCE-B5FF-8CCBE09AFAC3}" srcOrd="1" destOrd="0" parTransId="{05313737-5A6D-4A0D-B020-07D6607412DE}" sibTransId="{252546B4-924E-4578-B049-E0796E92D0F0}"/>
    <dgm:cxn modelId="{0444721D-4F54-4FB9-8ED9-1CDE5A8937F0}" type="presOf" srcId="{1B0FE7C1-7630-4943-AC81-6AF96B2F13B0}" destId="{F98DA19E-72AB-4621-9A24-F0EFA58D878E}" srcOrd="0" destOrd="0" presId="urn:microsoft.com/office/officeart/2005/8/layout/process1"/>
    <dgm:cxn modelId="{92D54A0D-EF13-47CB-9C84-1EC79BB43272}" type="presOf" srcId="{54F8B6D5-3660-4DBB-AC75-33906040FBF8}" destId="{F98DA19E-72AB-4621-9A24-F0EFA58D878E}" srcOrd="0" destOrd="3" presId="urn:microsoft.com/office/officeart/2005/8/layout/process1"/>
    <dgm:cxn modelId="{8AC14F7D-C0DD-4246-A2AE-327E78C01CE1}" srcId="{3D7000E6-B188-4E3D-8F49-DFDD10D5C8F8}" destId="{0109DB6C-32DD-4EEF-ABC2-E2849E31BBC8}" srcOrd="2" destOrd="0" parTransId="{E858C65D-D910-4B2B-AA55-F877FBB3BA0B}" sibTransId="{8B6FAA69-B4EC-45D1-9EF9-31600C17A137}"/>
    <dgm:cxn modelId="{C4DC7309-70FE-4B5E-B714-27806C3B1A7E}" srcId="{7340CB39-B31A-41F8-A807-A231F172C01D}" destId="{3A5BB400-9ABA-4FFA-B049-D36E275AD652}" srcOrd="1" destOrd="0" parTransId="{2D596DEE-F30C-4188-963D-811C1AF5616D}" sibTransId="{ADBDAEFB-DDDB-4CC6-8C29-EB9824577337}"/>
    <dgm:cxn modelId="{6073A0AC-5256-46B4-A352-FD57B797A7B2}" type="presOf" srcId="{875EA692-D7A9-4FE5-B78F-BF04C317EA02}" destId="{68C52C12-D7C4-4904-8F1D-1AE891660B67}" srcOrd="0" destOrd="0" presId="urn:microsoft.com/office/officeart/2005/8/layout/process1"/>
    <dgm:cxn modelId="{149C63CA-76A9-40E5-9027-DED629290BBE}" type="presOf" srcId="{D0EF0F0E-B4DE-4039-8140-894656978D46}" destId="{0730F47B-A441-4236-AA34-BAEC923DA0F1}" srcOrd="0" destOrd="1" presId="urn:microsoft.com/office/officeart/2005/8/layout/process1"/>
    <dgm:cxn modelId="{FA38ECE5-2671-4C4D-8D75-4EF2C83AD954}" type="presOf" srcId="{0BF4F621-5564-49E0-8704-179B901D15C8}" destId="{399DFB3F-527C-4A86-8937-CD514FAE1FBC}" srcOrd="0" destOrd="0" presId="urn:microsoft.com/office/officeart/2005/8/layout/process1"/>
    <dgm:cxn modelId="{6DB2B317-024F-401F-BD5D-EDD939E8C215}" srcId="{6CFE5F3B-32B4-417C-81AD-7E6631CCDB98}" destId="{3D7000E6-B188-4E3D-8F49-DFDD10D5C8F8}" srcOrd="1" destOrd="0" parTransId="{F7891E95-3D03-4DE7-A50B-8D7C7CB7673A}" sibTransId="{464333F2-4DB0-4B68-8777-61064477FFC5}"/>
    <dgm:cxn modelId="{C6C82CCE-7DEA-49AA-8212-0C279599C6FE}" type="presOf" srcId="{A3730760-7B3D-4EF5-8DDE-1370A6EEA5D1}" destId="{68C52C12-D7C4-4904-8F1D-1AE891660B67}" srcOrd="0" destOrd="1" presId="urn:microsoft.com/office/officeart/2005/8/layout/process1"/>
    <dgm:cxn modelId="{992D351F-25CA-4EBC-A3C4-CFD1299A4F8D}" srcId="{3D7000E6-B188-4E3D-8F49-DFDD10D5C8F8}" destId="{C9F67CD2-CC17-4C99-BBCF-52E3CE3475A6}" srcOrd="0" destOrd="0" parTransId="{A52C16D5-27E6-4038-A642-9397DAB23294}" sibTransId="{0119E95E-BE8B-497C-ADCC-1A6ADED823A8}"/>
    <dgm:cxn modelId="{9413C9CC-ABAF-4D37-927A-7B4F49D9904A}" type="presOf" srcId="{E0C00DBA-DAC4-48A4-86C5-7C29D60B26C8}" destId="{28DC67A9-F69E-4C92-B1CC-CCC5B20A530B}" srcOrd="0" destOrd="0" presId="urn:microsoft.com/office/officeart/2005/8/layout/process1"/>
    <dgm:cxn modelId="{A65BC509-21CB-434C-B599-4EE4D46D9072}" type="presOf" srcId="{3A5BB400-9ABA-4FFA-B049-D36E275AD652}" destId="{0730F47B-A441-4236-AA34-BAEC923DA0F1}" srcOrd="0" destOrd="2" presId="urn:microsoft.com/office/officeart/2005/8/layout/process1"/>
    <dgm:cxn modelId="{B990CBE7-CC1B-4DFD-BEE0-F401D22D7E69}" srcId="{1B0FE7C1-7630-4943-AC81-6AF96B2F13B0}" destId="{54F8B6D5-3660-4DBB-AC75-33906040FBF8}" srcOrd="2" destOrd="0" parTransId="{58165723-F6D7-40A7-8D32-FA75B43AF4F0}" sibTransId="{22B9951C-F2DD-4190-A917-0AD45263110E}"/>
    <dgm:cxn modelId="{AA072F7A-2E6A-41B2-95E9-11DD34501BCA}" srcId="{6CFE5F3B-32B4-417C-81AD-7E6631CCDB98}" destId="{D0F8F16C-21C3-4244-BEBC-208DA4E5424F}" srcOrd="2" destOrd="0" parTransId="{AB3A8178-689B-40FC-A066-464B9CE8BC9E}" sibTransId="{E0C00DBA-DAC4-48A4-86C5-7C29D60B26C8}"/>
    <dgm:cxn modelId="{B02E2E78-486C-4451-9B18-B0304CE37AAD}" type="presOf" srcId="{2ED5434F-A7AF-4FCE-B5FF-8CCBE09AFAC3}" destId="{F98DA19E-72AB-4621-9A24-F0EFA58D878E}" srcOrd="0" destOrd="2" presId="urn:microsoft.com/office/officeart/2005/8/layout/process1"/>
    <dgm:cxn modelId="{79D18A2C-AF44-49EA-8B31-283761314907}" type="presOf" srcId="{C19146DF-5032-4997-A01B-53CD11E98A36}" destId="{A950358B-DBB9-485D-95F9-F6729D74B433}" srcOrd="0" destOrd="1" presId="urn:microsoft.com/office/officeart/2005/8/layout/process1"/>
    <dgm:cxn modelId="{E2BF2470-2D82-4FDB-8376-956E49657630}" type="presOf" srcId="{05C9D699-CC48-4E54-8EE6-BD29482B6669}" destId="{68C52C12-D7C4-4904-8F1D-1AE891660B67}" srcOrd="0" destOrd="2" presId="urn:microsoft.com/office/officeart/2005/8/layout/process1"/>
    <dgm:cxn modelId="{F32E7A54-B5D6-4C6C-8E89-E9A199882D86}" srcId="{1B0FE7C1-7630-4943-AC81-6AF96B2F13B0}" destId="{FF65154E-1F53-461E-8B35-9B55943B0761}" srcOrd="3" destOrd="0" parTransId="{91A8EAFE-2BDE-4AC5-A02C-1E1CBD654D20}" sibTransId="{47497C85-5FEF-4EE9-8E46-21CF01E6936D}"/>
    <dgm:cxn modelId="{555967F9-E5AE-4FEB-BADA-3CED53181BBD}" srcId="{D0F8F16C-21C3-4244-BEBC-208DA4E5424F}" destId="{E8239D2D-50AC-45A9-92F8-BAF36C52DB9C}" srcOrd="2" destOrd="0" parTransId="{585A862A-9385-4E4E-A0F6-9A18B0BD37B1}" sibTransId="{7562BFCE-FF8C-420D-A390-7CC96A535256}"/>
    <dgm:cxn modelId="{90C1B4F6-3B07-4E2E-9296-60061FA0E21A}" srcId="{7340CB39-B31A-41F8-A807-A231F172C01D}" destId="{D0EF0F0E-B4DE-4039-8140-894656978D46}" srcOrd="0" destOrd="0" parTransId="{0B6004B0-8F33-4959-BC8B-ACA5B66A034A}" sibTransId="{5AC7D9A1-AA49-4A42-A4D4-4FDB747D6703}"/>
    <dgm:cxn modelId="{93FB289A-8B9F-41A5-BA83-495B7B2F42D8}" type="presParOf" srcId="{09E0639D-3F6A-4866-95F1-F1E32FD70EB0}" destId="{68C52C12-D7C4-4904-8F1D-1AE891660B67}" srcOrd="0" destOrd="0" presId="urn:microsoft.com/office/officeart/2005/8/layout/process1"/>
    <dgm:cxn modelId="{B21F4344-6B55-40D3-ACA3-D40537930359}" type="presParOf" srcId="{09E0639D-3F6A-4866-95F1-F1E32FD70EB0}" destId="{F33B8046-82BA-42FA-A9B2-3235B4627A11}" srcOrd="1" destOrd="0" presId="urn:microsoft.com/office/officeart/2005/8/layout/process1"/>
    <dgm:cxn modelId="{FEB78134-F2AB-4FAA-A00F-A4C572DD10CB}" type="presParOf" srcId="{F33B8046-82BA-42FA-A9B2-3235B4627A11}" destId="{D7DEB9A2-DBD6-4AC4-9885-C9C3BF424195}" srcOrd="0" destOrd="0" presId="urn:microsoft.com/office/officeart/2005/8/layout/process1"/>
    <dgm:cxn modelId="{391E325C-7DFD-408C-90F6-21C81EE5B451}" type="presParOf" srcId="{09E0639D-3F6A-4866-95F1-F1E32FD70EB0}" destId="{E109236D-4D05-4913-A90B-2C05C1DAC0D3}" srcOrd="2" destOrd="0" presId="urn:microsoft.com/office/officeart/2005/8/layout/process1"/>
    <dgm:cxn modelId="{7A4B7F6E-1CFC-4F9C-8440-7E7C4712D876}" type="presParOf" srcId="{09E0639D-3F6A-4866-95F1-F1E32FD70EB0}" destId="{09CFD242-2605-45E4-9CDF-0017978039D0}" srcOrd="3" destOrd="0" presId="urn:microsoft.com/office/officeart/2005/8/layout/process1"/>
    <dgm:cxn modelId="{B59FB29D-88E2-48F5-B8BA-039D9E54729C}" type="presParOf" srcId="{09CFD242-2605-45E4-9CDF-0017978039D0}" destId="{2E583B5E-12E1-46B6-9FFC-5BA61860F076}" srcOrd="0" destOrd="0" presId="urn:microsoft.com/office/officeart/2005/8/layout/process1"/>
    <dgm:cxn modelId="{07D69D9F-12F6-461E-9EEC-54C35C5FC8D4}" type="presParOf" srcId="{09E0639D-3F6A-4866-95F1-F1E32FD70EB0}" destId="{A950358B-DBB9-485D-95F9-F6729D74B433}" srcOrd="4" destOrd="0" presId="urn:microsoft.com/office/officeart/2005/8/layout/process1"/>
    <dgm:cxn modelId="{4F8F2956-A68E-45D4-AEF1-1A9D0813BC9B}" type="presParOf" srcId="{09E0639D-3F6A-4866-95F1-F1E32FD70EB0}" destId="{28DC67A9-F69E-4C92-B1CC-CCC5B20A530B}" srcOrd="5" destOrd="0" presId="urn:microsoft.com/office/officeart/2005/8/layout/process1"/>
    <dgm:cxn modelId="{0488974B-74B5-4465-A96C-224389147E7C}" type="presParOf" srcId="{28DC67A9-F69E-4C92-B1CC-CCC5B20A530B}" destId="{C512A9EB-F5B4-435B-BBDB-58853B5F1CF3}" srcOrd="0" destOrd="0" presId="urn:microsoft.com/office/officeart/2005/8/layout/process1"/>
    <dgm:cxn modelId="{E720EC02-EB88-4AD8-87D7-3B1DC93CC0FB}" type="presParOf" srcId="{09E0639D-3F6A-4866-95F1-F1E32FD70EB0}" destId="{0730F47B-A441-4236-AA34-BAEC923DA0F1}" srcOrd="6" destOrd="0" presId="urn:microsoft.com/office/officeart/2005/8/layout/process1"/>
    <dgm:cxn modelId="{ABE92DE3-C462-44E8-8358-D783FBC5252A}" type="presParOf" srcId="{09E0639D-3F6A-4866-95F1-F1E32FD70EB0}" destId="{399DFB3F-527C-4A86-8937-CD514FAE1FBC}" srcOrd="7" destOrd="0" presId="urn:microsoft.com/office/officeart/2005/8/layout/process1"/>
    <dgm:cxn modelId="{D03EEF85-0EEF-443D-BD0D-D481B6AD9D12}" type="presParOf" srcId="{399DFB3F-527C-4A86-8937-CD514FAE1FBC}" destId="{74431C3E-E013-43E0-B0F8-BE41C8E65D26}" srcOrd="0" destOrd="0" presId="urn:microsoft.com/office/officeart/2005/8/layout/process1"/>
    <dgm:cxn modelId="{853C2C88-859B-4902-89EE-8F6FC8031F20}" type="presParOf" srcId="{09E0639D-3F6A-4866-95F1-F1E32FD70EB0}" destId="{F98DA19E-72AB-4621-9A24-F0EFA58D878E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C52C12-D7C4-4904-8F1D-1AE891660B67}">
      <dsp:nvSpPr>
        <dsp:cNvPr id="0" name=""/>
        <dsp:cNvSpPr/>
      </dsp:nvSpPr>
      <dsp:spPr>
        <a:xfrm>
          <a:off x="7928" y="564540"/>
          <a:ext cx="1263208" cy="20459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Track Project Milestones</a:t>
          </a:r>
          <a:endParaRPr lang="en-US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Workshops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err="1" smtClean="0"/>
            <a:t>Misc</a:t>
          </a:r>
          <a:r>
            <a:rPr lang="en-US" sz="1100" kern="1200" dirty="0" smtClean="0"/>
            <a:t> Happenings (</a:t>
          </a:r>
          <a:r>
            <a:rPr lang="en-US" sz="1100" kern="1200" dirty="0" err="1" smtClean="0"/>
            <a:t>ie</a:t>
          </a:r>
          <a:r>
            <a:rPr lang="en-US" sz="1100" kern="1200" dirty="0" smtClean="0"/>
            <a:t>. </a:t>
          </a:r>
          <a:r>
            <a:rPr lang="en-US" sz="1100" kern="1200" dirty="0" err="1" smtClean="0"/>
            <a:t>opp</a:t>
          </a:r>
          <a:r>
            <a:rPr lang="en-US" sz="1100" kern="1200" dirty="0" smtClean="0"/>
            <a:t> for field visits)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Project completion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Publication </a:t>
          </a:r>
          <a:endParaRPr lang="en-US" sz="1100" kern="1200" dirty="0"/>
        </a:p>
      </dsp:txBody>
      <dsp:txXfrm>
        <a:off x="44926" y="601538"/>
        <a:ext cx="1189212" cy="1971922"/>
      </dsp:txXfrm>
    </dsp:sp>
    <dsp:sp modelId="{F33B8046-82BA-42FA-A9B2-3235B4627A11}">
      <dsp:nvSpPr>
        <dsp:cNvPr id="0" name=""/>
        <dsp:cNvSpPr/>
      </dsp:nvSpPr>
      <dsp:spPr>
        <a:xfrm>
          <a:off x="1397457" y="1430862"/>
          <a:ext cx="267800" cy="3132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1397457" y="1493517"/>
        <a:ext cx="187460" cy="187965"/>
      </dsp:txXfrm>
    </dsp:sp>
    <dsp:sp modelId="{E109236D-4D05-4913-A90B-2C05C1DAC0D3}">
      <dsp:nvSpPr>
        <dsp:cNvPr id="0" name=""/>
        <dsp:cNvSpPr/>
      </dsp:nvSpPr>
      <dsp:spPr>
        <a:xfrm>
          <a:off x="1776420" y="333831"/>
          <a:ext cx="1260227" cy="2507336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Determine proper COR outlets</a:t>
          </a:r>
          <a:endParaRPr lang="en-US" sz="120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Newsletters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Special Announcements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Press Release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Social Media Postings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Webinar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Other project specific outlets</a:t>
          </a:r>
          <a:endParaRPr lang="en-US" sz="1050" kern="1200" dirty="0"/>
        </a:p>
      </dsp:txBody>
      <dsp:txXfrm>
        <a:off x="1813331" y="370742"/>
        <a:ext cx="1186405" cy="2433514"/>
      </dsp:txXfrm>
    </dsp:sp>
    <dsp:sp modelId="{09CFD242-2605-45E4-9CDF-0017978039D0}">
      <dsp:nvSpPr>
        <dsp:cNvPr id="0" name=""/>
        <dsp:cNvSpPr/>
      </dsp:nvSpPr>
      <dsp:spPr>
        <a:xfrm>
          <a:off x="3162969" y="1430862"/>
          <a:ext cx="267800" cy="3132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3162969" y="1493517"/>
        <a:ext cx="187460" cy="187965"/>
      </dsp:txXfrm>
    </dsp:sp>
    <dsp:sp modelId="{A950358B-DBB9-485D-95F9-F6729D74B433}">
      <dsp:nvSpPr>
        <dsp:cNvPr id="0" name=""/>
        <dsp:cNvSpPr/>
      </dsp:nvSpPr>
      <dsp:spPr>
        <a:xfrm>
          <a:off x="3541931" y="771374"/>
          <a:ext cx="1446172" cy="1632251"/>
        </a:xfrm>
        <a:prstGeom prst="roundRect">
          <a:avLst>
            <a:gd name="adj" fmla="val 10000"/>
          </a:avLst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Determine Target Audience</a:t>
          </a:r>
          <a:endParaRPr lang="en-US" sz="120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Who?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With what interests?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Geography?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Involved Partners?</a:t>
          </a:r>
          <a:endParaRPr lang="en-US" sz="1050" kern="1200" dirty="0"/>
        </a:p>
      </dsp:txBody>
      <dsp:txXfrm>
        <a:off x="3584288" y="813731"/>
        <a:ext cx="1361458" cy="1547537"/>
      </dsp:txXfrm>
    </dsp:sp>
    <dsp:sp modelId="{28DC67A9-F69E-4C92-B1CC-CCC5B20A530B}">
      <dsp:nvSpPr>
        <dsp:cNvPr id="0" name=""/>
        <dsp:cNvSpPr/>
      </dsp:nvSpPr>
      <dsp:spPr>
        <a:xfrm>
          <a:off x="5114424" y="1430862"/>
          <a:ext cx="267800" cy="3132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5114424" y="1493517"/>
        <a:ext cx="187460" cy="187965"/>
      </dsp:txXfrm>
    </dsp:sp>
    <dsp:sp modelId="{0730F47B-A441-4236-AA34-BAEC923DA0F1}">
      <dsp:nvSpPr>
        <dsp:cNvPr id="0" name=""/>
        <dsp:cNvSpPr/>
      </dsp:nvSpPr>
      <dsp:spPr>
        <a:xfrm>
          <a:off x="5493387" y="341697"/>
          <a:ext cx="1721791" cy="2491605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Create Target Contact list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What management entities?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Related news sources (papers, blogs, newsletters)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Communication Reps</a:t>
          </a:r>
          <a:endParaRPr lang="en-US" sz="1200" kern="1200" dirty="0"/>
        </a:p>
      </dsp:txBody>
      <dsp:txXfrm>
        <a:off x="5543817" y="392127"/>
        <a:ext cx="1620931" cy="2390745"/>
      </dsp:txXfrm>
    </dsp:sp>
    <dsp:sp modelId="{399DFB3F-527C-4A86-8937-CD514FAE1FBC}">
      <dsp:nvSpPr>
        <dsp:cNvPr id="0" name=""/>
        <dsp:cNvSpPr/>
      </dsp:nvSpPr>
      <dsp:spPr>
        <a:xfrm>
          <a:off x="7341500" y="1430862"/>
          <a:ext cx="267800" cy="3132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7341500" y="1493517"/>
        <a:ext cx="187460" cy="187965"/>
      </dsp:txXfrm>
    </dsp:sp>
    <dsp:sp modelId="{F98DA19E-72AB-4621-9A24-F0EFA58D878E}">
      <dsp:nvSpPr>
        <dsp:cNvPr id="0" name=""/>
        <dsp:cNvSpPr/>
      </dsp:nvSpPr>
      <dsp:spPr>
        <a:xfrm>
          <a:off x="7720462" y="198125"/>
          <a:ext cx="1263208" cy="2778748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Launch Outreach Materials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Webinar invitations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Contact target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Press releases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Connect on social media</a:t>
          </a:r>
          <a:endParaRPr lang="en-US" sz="1200" kern="1200" dirty="0"/>
        </a:p>
      </dsp:txBody>
      <dsp:txXfrm>
        <a:off x="7757460" y="235123"/>
        <a:ext cx="1189212" cy="27047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183" y="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r">
              <a:defRPr sz="1200"/>
            </a:lvl1pPr>
          </a:lstStyle>
          <a:p>
            <a:fld id="{612BA783-2769-4BF4-8E96-7EFF5685D8A1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5730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183" y="875730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r">
              <a:defRPr sz="1200"/>
            </a:lvl1pPr>
          </a:lstStyle>
          <a:p>
            <a:fld id="{35F3B541-F7F9-46F7-9946-0A1020C23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17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r">
              <a:defRPr sz="1200"/>
            </a:lvl1pPr>
          </a:lstStyle>
          <a:p>
            <a:fld id="{19F2C9E6-4136-480E-8920-4B783EAF5A66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9" tIns="46145" rIns="92289" bIns="461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79595"/>
            <a:ext cx="5547360" cy="4149090"/>
          </a:xfrm>
          <a:prstGeom prst="rect">
            <a:avLst/>
          </a:prstGeom>
        </p:spPr>
        <p:txBody>
          <a:bodyPr vert="horz" lIns="92289" tIns="46145" rIns="92289" bIns="4614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5759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r">
              <a:defRPr sz="1200"/>
            </a:lvl1pPr>
          </a:lstStyle>
          <a:p>
            <a:fld id="{44569739-A6A1-4521-8889-ED85372E1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132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6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2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93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35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13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36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2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8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96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98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441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67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89774" y="2362200"/>
            <a:ext cx="8649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Communication &amp; Outreach </a:t>
            </a:r>
          </a:p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Subcommittee Updates</a:t>
            </a: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4" y="76200"/>
            <a:ext cx="2667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903889" y="5486400"/>
            <a:ext cx="4438907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Steering Committee Meeting, July </a:t>
            </a:r>
            <a:r>
              <a:rPr lang="en-US" b="1" dirty="0" smtClean="0">
                <a:solidFill>
                  <a:srgbClr val="0070C0"/>
                </a:solidFill>
              </a:rPr>
              <a:t>10th,2014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sz="1400" dirty="0" smtClean="0">
                <a:solidFill>
                  <a:srgbClr val="0070C0"/>
                </a:solidFill>
              </a:rPr>
              <a:t>Mike </a:t>
            </a:r>
            <a:r>
              <a:rPr lang="en-US" sz="1400" dirty="0" err="1" smtClean="0">
                <a:solidFill>
                  <a:srgbClr val="0070C0"/>
                </a:solidFill>
              </a:rPr>
              <a:t>Tranel</a:t>
            </a:r>
            <a:r>
              <a:rPr lang="en-US" sz="1400" dirty="0" smtClean="0">
                <a:solidFill>
                  <a:srgbClr val="0070C0"/>
                </a:solidFill>
              </a:rPr>
              <a:t>, COR Subcommittee Chair</a:t>
            </a:r>
            <a:br>
              <a:rPr lang="en-US" sz="1400" dirty="0" smtClean="0">
                <a:solidFill>
                  <a:srgbClr val="0070C0"/>
                </a:solidFill>
              </a:rPr>
            </a:br>
            <a:r>
              <a:rPr lang="en-US" sz="1400" dirty="0" smtClean="0">
                <a:solidFill>
                  <a:srgbClr val="0070C0"/>
                </a:solidFill>
              </a:rPr>
              <a:t>Meghan Kearney, NPLCC Communication Specialist</a:t>
            </a:r>
            <a:endParaRPr lang="en-US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4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4" y="76200"/>
            <a:ext cx="2667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2133600"/>
            <a:ext cx="805030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Moving forward on the 2014 Implementation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Updated Projects/Resources Page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Featuring the Conservation Planning Atlas and soon to feature Interactive Climate Map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Series of upcoming science-management webinars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Including collaborations with the GN LCC &amp; CA LCC, and a USFWS specific webinar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Launch of YouTube Page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Ability to host and share webinars, while interacting with other related pages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Sharing NPLCC work with partners and relevant sources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Project stories featured </a:t>
            </a:r>
            <a:r>
              <a:rPr lang="en-US" sz="1600" dirty="0" smtClean="0"/>
              <a:t>on LCC Network Site, </a:t>
            </a:r>
            <a:r>
              <a:rPr lang="en-US" sz="1600" dirty="0" smtClean="0"/>
              <a:t>USFWS Pacific Region Tumblr, Simon Fraser University, University of Washington, CA LCC Newsletter, BC’s Forest, Lands, and Natural Resource Newsletter and more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Increased </a:t>
            </a:r>
            <a:r>
              <a:rPr lang="en-US" dirty="0" err="1" smtClean="0"/>
              <a:t>listserve</a:t>
            </a:r>
            <a:r>
              <a:rPr lang="en-US" dirty="0" smtClean="0"/>
              <a:t> to 3,625 subscribers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Plans to launch an NPLCC blog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Hosted on nplcc.org, dynamic stories about projects, partners, and landscape-scale climate change efforts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67553" y="14097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Recent Highlights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74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Project Specific Outreach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839200" cy="5333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000" i="1" dirty="0" smtClean="0"/>
              <a:t>Maintaining relevance on a project-by-project basis – based on continued discussions from STEK &amp; COR subcommittees</a:t>
            </a:r>
            <a:endParaRPr lang="en-US" sz="2000" i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27580027"/>
              </p:ext>
            </p:extLst>
          </p:nvPr>
        </p:nvGraphicFramePr>
        <p:xfrm>
          <a:off x="38100" y="2149475"/>
          <a:ext cx="8991600" cy="317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352424" y="1524000"/>
            <a:ext cx="1933575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600" y="1676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Project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6400799" y="5505450"/>
            <a:ext cx="2466975" cy="10477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579392" y="5581650"/>
            <a:ext cx="210978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Monitor Success</a:t>
            </a:r>
            <a:br>
              <a:rPr lang="en-US" dirty="0" smtClean="0"/>
            </a:br>
            <a:r>
              <a:rPr lang="en-US" sz="1600" dirty="0" smtClean="0"/>
              <a:t>Analytics, feedback, sharing, etc</a:t>
            </a:r>
            <a:r>
              <a:rPr lang="en-US" sz="1600" dirty="0"/>
              <a:t>.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914400" y="2209800"/>
            <a:ext cx="2286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8229600" y="5105400"/>
            <a:ext cx="228600" cy="4000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030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4" y="76200"/>
            <a:ext cx="2667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Needs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6494" y="2362200"/>
            <a:ext cx="782170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Content from around the NPLCC range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BC/AK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Sources to track for updates (i.e. newsletter or websites that highlight landscape-level climate work</a:t>
            </a:r>
            <a:r>
              <a:rPr lang="en-US" sz="20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H</a:t>
            </a:r>
            <a:r>
              <a:rPr lang="en-US" sz="2800" dirty="0" smtClean="0"/>
              <a:t>igh quality Images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From existing sources, or opportunities for NPLCC site visits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</a:t>
            </a:r>
            <a:r>
              <a:rPr lang="en-US" sz="2800" dirty="0" smtClean="0"/>
              <a:t>ther ideas, tools, sources</a:t>
            </a:r>
          </a:p>
        </p:txBody>
      </p:sp>
    </p:spTree>
    <p:extLst>
      <p:ext uri="{BB962C8B-B14F-4D97-AF65-F5344CB8AC3E}">
        <p14:creationId xmlns:p14="http://schemas.microsoft.com/office/powerpoint/2010/main" val="111893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9588</TotalTime>
  <Words>294</Words>
  <Application>Microsoft Office PowerPoint</Application>
  <PresentationFormat>On-screen Show (4:3)</PresentationFormat>
  <Paragraphs>56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Recent Highlights</vt:lpstr>
      <vt:lpstr>Project Specific Outreach</vt:lpstr>
      <vt:lpstr>Needs</vt:lpstr>
    </vt:vector>
  </TitlesOfParts>
  <Company>DOI-FWS-R7--FAIR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Martin, Philip</dc:creator>
  <cp:lastModifiedBy>Kearney, Meghan</cp:lastModifiedBy>
  <cp:revision>504</cp:revision>
  <cp:lastPrinted>2014-04-02T23:57:14Z</cp:lastPrinted>
  <dcterms:created xsi:type="dcterms:W3CDTF">2012-06-06T16:26:27Z</dcterms:created>
  <dcterms:modified xsi:type="dcterms:W3CDTF">2014-07-08T20:44:56Z</dcterms:modified>
</cp:coreProperties>
</file>