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8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8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1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1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3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5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6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7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0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7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B28D-70AD-4749-8702-20F606F9B13E}" type="datetimeFigureOut">
              <a:rPr lang="en-US" smtClean="0"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E791A-4EE0-489B-A416-049ECF7E5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3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7027"/>
            <a:ext cx="9144001" cy="53623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0" y="1524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Adobe Heiti Std R" pitchFamily="34" charset="-128"/>
                <a:ea typeface="Adobe Heiti Std R" pitchFamily="34" charset="-128"/>
              </a:rPr>
              <a:t>NPLCC Communication and Outreach: Trends, Tools, Actions</a:t>
            </a:r>
            <a:endParaRPr lang="en-US" sz="2800" dirty="0">
              <a:latin typeface="Adobe Heiti Std R" pitchFamily="34" charset="-128"/>
              <a:ea typeface="Adobe Heiti Std R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73"/>
            <a:ext cx="2209800" cy="12994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8528" y="5105400"/>
            <a:ext cx="4615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Steering Committee, Vancouver, B.C.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2 March 2017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4564" y="6312387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Photo: </a:t>
            </a:r>
            <a:r>
              <a:rPr lang="en-US" sz="1400" dirty="0" err="1" smtClean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Difei</a:t>
            </a:r>
            <a:r>
              <a:rPr lang="en-US" sz="1400" dirty="0" smtClean="0">
                <a:solidFill>
                  <a:schemeClr val="bg1"/>
                </a:solidFill>
                <a:latin typeface="Adobe Fan Heiti Std B" pitchFamily="34" charset="-128"/>
                <a:ea typeface="Adobe Fan Heiti Std B" pitchFamily="34" charset="-128"/>
              </a:rPr>
              <a:t> Li </a:t>
            </a:r>
            <a:endParaRPr lang="en-US" sz="1400" dirty="0">
              <a:solidFill>
                <a:schemeClr val="bg1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87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68" y="0"/>
            <a:ext cx="5557800" cy="68580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2103437"/>
            <a:ext cx="29718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11,000+ website visits</a:t>
            </a:r>
          </a:p>
          <a:p>
            <a:r>
              <a:rPr lang="en-US" sz="2400" dirty="0" smtClean="0"/>
              <a:t>135k Twitter impressions</a:t>
            </a:r>
          </a:p>
          <a:p>
            <a:r>
              <a:rPr lang="en-US" sz="2400" dirty="0" smtClean="0"/>
              <a:t>+2,000 new mailing list subscribers</a:t>
            </a:r>
          </a:p>
          <a:p>
            <a:r>
              <a:rPr lang="en-US" sz="2400" dirty="0" smtClean="0"/>
              <a:t>Over 80,000 opens</a:t>
            </a:r>
          </a:p>
          <a:p>
            <a:r>
              <a:rPr lang="en-US" sz="2400" dirty="0" smtClean="0"/>
              <a:t>NW Climate Magazine</a:t>
            </a:r>
          </a:p>
          <a:p>
            <a:r>
              <a:rPr lang="en-US" sz="2400" dirty="0" smtClean="0"/>
              <a:t>PNW LCD Website</a:t>
            </a:r>
            <a:endParaRPr lang="en-US" sz="2400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52400" y="18294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Adobe Heiti Std R" pitchFamily="34" charset="-128"/>
                <a:ea typeface="Adobe Heiti Std R" pitchFamily="34" charset="-128"/>
              </a:rPr>
              <a:t>2016 Performance Review</a:t>
            </a:r>
            <a:endParaRPr lang="en-US" sz="3200" dirty="0">
              <a:latin typeface="Adobe Heiti Std R" pitchFamily="34" charset="-128"/>
              <a:ea typeface="Adobe Heiti Std R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76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286250"/>
            <a:ext cx="4572000" cy="2571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38545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dobe Heiti Std R" pitchFamily="34" charset="-128"/>
                <a:ea typeface="Adobe Heiti Std R" pitchFamily="34" charset="-128"/>
              </a:rPr>
              <a:t>Pacific Northwest Coast Landscape Conservation Design Project</a:t>
            </a:r>
            <a:endParaRPr lang="en-US" sz="28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441609"/>
            <a:ext cx="6172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Build </a:t>
            </a:r>
            <a:r>
              <a:rPr lang="en-US" sz="2400" dirty="0" smtClean="0"/>
              <a:t>and </a:t>
            </a:r>
            <a:r>
              <a:rPr lang="en-US" sz="2400" dirty="0" smtClean="0"/>
              <a:t>maintain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Develop Communication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Organize Communication Subcommittee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Webinars and briefings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Develop messaging for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250"/>
            <a:ext cx="2571750" cy="2571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38" y="4286250"/>
            <a:ext cx="2843762" cy="2571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50113" y="389976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latin typeface="Adobe Fan Heiti Std B" pitchFamily="34" charset="-128"/>
                <a:ea typeface="Adobe Fan Heiti Std B" pitchFamily="34" charset="-128"/>
              </a:rPr>
              <a:t>columbiacoastblueprint.org</a:t>
            </a:r>
            <a:endParaRPr lang="en-US" dirty="0">
              <a:solidFill>
                <a:schemeClr val="accent1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348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75018" y="147781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Adobe Heiti Std R" pitchFamily="34" charset="-128"/>
                <a:ea typeface="Adobe Heiti Std R" pitchFamily="34" charset="-128"/>
              </a:rPr>
              <a:t>New Conservation Digest</a:t>
            </a:r>
            <a:endParaRPr lang="en-US" sz="28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914400"/>
            <a:ext cx="39416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Climate Science from Northwest Climate Science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Learning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Tribes/First Nations</a:t>
            </a:r>
          </a:p>
          <a:p>
            <a:r>
              <a:rPr lang="en-US" sz="2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New focus on landscape conservation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Highlight strengths of LCCs: Partnerships,  collective capacity, shared priorities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New topics: Health, economy, water, energy, transportation, LCD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029200" y="29718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228600"/>
            <a:ext cx="2545146" cy="800100"/>
          </a:xfrm>
        </p:spPr>
      </p:pic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3978564" y="228600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latin typeface="Adobe Heiti Std R" pitchFamily="34" charset="-128"/>
                <a:ea typeface="Adobe Heiti Std R" pitchFamily="34" charset="-128"/>
              </a:rPr>
              <a:t>LCC Network Key Messages</a:t>
            </a:r>
            <a:endParaRPr lang="en-US" sz="28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1295400"/>
            <a:ext cx="472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LCCs are changing how we think about, plan, and act upon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collaborative conservation </a:t>
            </a:r>
            <a:r>
              <a:rPr lang="en-US" dirty="0"/>
              <a:t> 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LCCs advance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innovative partnerships </a:t>
            </a:r>
            <a:r>
              <a:rPr lang="en-US" dirty="0"/>
              <a:t>and approaches on an unprecedented </a:t>
            </a:r>
            <a:r>
              <a:rPr lang="en-US" dirty="0" smtClean="0"/>
              <a:t>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LCCs </a:t>
            </a:r>
            <a:r>
              <a:rPr lang="en-US" dirty="0"/>
              <a:t>partners work together to articulate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shared priorities</a:t>
            </a:r>
            <a:r>
              <a:rPr lang="en-US" dirty="0"/>
              <a:t>; identify gaps in scientific knowledge and capacity; and complement and build upon each other’s </a:t>
            </a:r>
            <a:r>
              <a:rPr lang="en-US" dirty="0" smtClean="0"/>
              <a:t>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Conserving </a:t>
            </a:r>
            <a:r>
              <a:rPr lang="en-US" dirty="0"/>
              <a:t>natural and cultural resources at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landscape level </a:t>
            </a:r>
            <a:r>
              <a:rPr lang="en-US" dirty="0"/>
              <a:t>is about making better-informed decisions and working collaboratively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are taking </a:t>
            </a:r>
            <a:r>
              <a:rPr lang="en-US" dirty="0"/>
              <a:t>care of our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health, quality of life, and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economy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Through </a:t>
            </a:r>
            <a:r>
              <a:rPr lang="en-US" dirty="0"/>
              <a:t>locally driven partnerships, LCCs are increasing their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collective science and management capacity </a:t>
            </a:r>
            <a:r>
              <a:rPr lang="en-US" dirty="0"/>
              <a:t>to focus on critical </a:t>
            </a:r>
            <a:r>
              <a:rPr lang="en-US" dirty="0" smtClean="0"/>
              <a:t>conservation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348335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dobe Heiti Std R" pitchFamily="34" charset="-128"/>
                <a:ea typeface="Adobe Heiti Std R" pitchFamily="34" charset="-128"/>
              </a:rPr>
              <a:t>Committee Newsletter</a:t>
            </a:r>
            <a:endParaRPr lang="en-US" sz="24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676471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Exclusively for our 4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level NPLCC &amp; partner news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Two-way updates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0"/>
            <a:ext cx="3429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228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dobe Heiti Std R" pitchFamily="34" charset="-128"/>
                <a:ea typeface="Adobe Heiti Std R" pitchFamily="34" charset="-128"/>
              </a:rPr>
              <a:t>New 5-year COR Strategy</a:t>
            </a:r>
            <a:endParaRPr lang="en-US" sz="24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" y="70181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General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Apply new key messages, tools, audiences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Reconvene COR subcommittee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500" y="4948535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dobe Heiti Std R" pitchFamily="34" charset="-128"/>
                <a:ea typeface="Adobe Heiti Std R" pitchFamily="34" charset="-128"/>
              </a:rPr>
              <a:t>Network </a:t>
            </a:r>
            <a:r>
              <a:rPr lang="en-US" sz="2400" dirty="0" err="1" smtClean="0">
                <a:latin typeface="Adobe Heiti Std R" pitchFamily="34" charset="-128"/>
                <a:ea typeface="Adobe Heiti Std R" pitchFamily="34" charset="-128"/>
              </a:rPr>
              <a:t>Comm</a:t>
            </a:r>
            <a:r>
              <a:rPr lang="en-US" sz="2400" dirty="0" smtClean="0">
                <a:latin typeface="Adobe Heiti Std R" pitchFamily="34" charset="-128"/>
                <a:ea typeface="Adobe Heiti Std R" pitchFamily="34" charset="-128"/>
              </a:rPr>
              <a:t> Meeting</a:t>
            </a:r>
            <a:endParaRPr lang="en-US" sz="24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600" y="5304472"/>
            <a:ext cx="462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In-person, May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Strategize at the national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Network branding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Communication Plan for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0500" y="1661594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dobe Heiti Std R" pitchFamily="34" charset="-128"/>
                <a:ea typeface="Adobe Heiti Std R" pitchFamily="34" charset="-128"/>
              </a:rPr>
              <a:t>Collaborations</a:t>
            </a:r>
            <a:endParaRPr lang="en-US" sz="24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900" y="2079606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Sea-level Rise “Open House”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Climate </a:t>
            </a:r>
            <a:r>
              <a:rPr lang="en-US" dirty="0" smtClean="0"/>
              <a:t>Magazine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California/SW, </a:t>
            </a:r>
            <a:r>
              <a:rPr lang="en-US" dirty="0" err="1" smtClean="0"/>
              <a:t>Comms</a:t>
            </a:r>
            <a:r>
              <a:rPr lang="en-US" dirty="0" smtClean="0"/>
              <a:t> Team, Strategic </a:t>
            </a:r>
            <a:r>
              <a:rPr lang="en-US" dirty="0" smtClean="0"/>
              <a:t>Messaging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4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207</Words>
  <Application>Microsoft Office PowerPoint</Application>
  <PresentationFormat>On-screen Show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2016 Performance Review</vt:lpstr>
      <vt:lpstr>PowerPoint Presentation</vt:lpstr>
      <vt:lpstr>PowerPoint Presentation</vt:lpstr>
      <vt:lpstr>LCC Network Key Messages</vt:lpstr>
      <vt:lpstr>PowerPoint Presentation</vt:lpstr>
    </vt:vector>
  </TitlesOfParts>
  <Company>U.S. Fish &amp; Wildlife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Kearney, Meghan</dc:creator>
  <cp:lastModifiedBy>Kearney, Meghan</cp:lastModifiedBy>
  <cp:revision>23</cp:revision>
  <dcterms:created xsi:type="dcterms:W3CDTF">2017-02-27T22:11:40Z</dcterms:created>
  <dcterms:modified xsi:type="dcterms:W3CDTF">2017-03-03T00:54:44Z</dcterms:modified>
</cp:coreProperties>
</file>