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68" r:id="rId9"/>
  </p:sldMasterIdLst>
  <p:sldIdLst>
    <p:sldId id="256" r:id="rId10"/>
    <p:sldId id="271" r:id="rId11"/>
    <p:sldId id="269" r:id="rId12"/>
    <p:sldId id="258" r:id="rId13"/>
    <p:sldId id="267" r:id="rId14"/>
    <p:sldId id="259" r:id="rId15"/>
    <p:sldId id="260" r:id="rId16"/>
    <p:sldId id="268" r:id="rId17"/>
    <p:sldId id="261" r:id="rId18"/>
    <p:sldId id="262" r:id="rId19"/>
    <p:sldId id="266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5518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5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328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593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17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432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479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9593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19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9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/>
              <a:t>2017-02-28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94F08-F3A3-4C19-B5C9-7377966A5099}" type="datetimeFigureOut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2017-02-28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8F8BF-010A-4101-9412-43CD640A17DD}" type="slidenum">
              <a:rPr lang="en-CA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CA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2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124744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Conversations on Climate with First Nations Communities in BC</a:t>
            </a:r>
            <a:endParaRPr lang="en-C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8960" y="2636912"/>
            <a:ext cx="5338564" cy="2845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69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16236"/>
            <a:ext cx="8064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 and climate </a:t>
            </a:r>
            <a:r>
              <a:rPr lang="en-C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hange</a:t>
            </a:r>
          </a:p>
          <a:p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8971" y="3504355"/>
            <a:ext cx="3105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Pan Canadian Framework 2016</a:t>
            </a:r>
          </a:p>
          <a:p>
            <a:pPr defTabSz="457200"/>
            <a:endParaRPr lang="en-US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1630" y="1880248"/>
            <a:ext cx="2680739" cy="1607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73" y="1880249"/>
            <a:ext cx="1890885" cy="2223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ight Arrow 7"/>
          <p:cNvSpPr/>
          <p:nvPr/>
        </p:nvSpPr>
        <p:spPr>
          <a:xfrm>
            <a:off x="2440142" y="2844499"/>
            <a:ext cx="419100" cy="169223"/>
          </a:xfrm>
          <a:prstGeom prst="rightArrow">
            <a:avLst/>
          </a:prstGeom>
          <a:solidFill>
            <a:srgbClr val="052F61"/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809" y="2779506"/>
            <a:ext cx="445047" cy="2194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91680" y="5445224"/>
            <a:ext cx="2067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Ministry Action Plans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39" y="1880248"/>
            <a:ext cx="1724107" cy="2229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637554" y="4103596"/>
            <a:ext cx="206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BC Climate Leadership Plan </a:t>
            </a:r>
          </a:p>
          <a:p>
            <a:pPr algn="ctr" defTabSz="457200"/>
            <a:r>
              <a:rPr lang="en-US" sz="11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(updated in 2016)</a:t>
            </a:r>
            <a:endParaRPr lang="en-US" sz="1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6371" y="4195929"/>
            <a:ext cx="2133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CA" sz="1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Paris Climate Accord 2015</a:t>
            </a:r>
            <a:endParaRPr lang="en-CA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35153" y="4055129"/>
            <a:ext cx="1775534" cy="2310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9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8072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BC First Nations and climate change</a:t>
            </a:r>
            <a:endParaRPr lang="en-C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C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29458" y="1916832"/>
            <a:ext cx="37444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198 distinct First Nations, each with their own unique traditions, culture and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30+ different languages and close to 60 dialects spoken in the province</a:t>
            </a:r>
            <a:endParaRPr lang="en-CA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7624" y="1693637"/>
            <a:ext cx="3249182" cy="4250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18" y="4437112"/>
            <a:ext cx="2420599" cy="136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41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740" y="105273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LCC/Ministry of Forests, Lands &amp; Natural Resource Operations project….</a:t>
            </a:r>
          </a:p>
          <a:p>
            <a:endParaRPr lang="en-C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2750733"/>
            <a:ext cx="4016527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4332" y="2091042"/>
            <a:ext cx="410168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</a:t>
            </a:r>
          </a:p>
          <a:p>
            <a:endParaRPr lang="en-CA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a better understanding of the climate change risks and impacts faced by First Nation communities, specifically those related to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</a:t>
            </a:r>
            <a:r>
              <a:rPr lang="en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resource values in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for </a:t>
            </a:r>
            <a:r>
              <a:rPr lang="en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FLNRO to collaborate in a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meaningful </a:t>
            </a:r>
            <a:r>
              <a:rPr lang="en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way in adaptation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mitigation planning.</a:t>
            </a:r>
          </a:p>
          <a:p>
            <a:pPr lvl="1"/>
            <a:endParaRPr lang="en-C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191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968005"/>
            <a:ext cx="5328592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CA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Objectives:</a:t>
            </a:r>
          </a:p>
          <a:p>
            <a:pPr lvl="0"/>
            <a:endParaRPr lang="en-CA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and inventory climate change research, plans and vulnerability assessments currently being developed by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FN’s across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BC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CA" sz="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 an up to date inventory detailing climate impacts, risks and vulnerability assessments as developed by FN. </a:t>
            </a:r>
            <a:r>
              <a:rPr lang="en-CA" sz="16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(similar to and tying in, where appropriate,  with University of Oregon Tribal data base</a:t>
            </a:r>
            <a:r>
              <a:rPr lang="en-CA" sz="1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CA" sz="700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a better understanding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 the risks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 change poses for FN Communities and where collaboration opportunities may exist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CA" sz="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Contribute to a comprehensive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representation of climate change adaptation initiatives by the indigenous peoples of the Pacific Northwest.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57188">
            <a:off x="5967169" y="1905349"/>
            <a:ext cx="2601483" cy="3362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19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723" y="934561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Project </a:t>
            </a:r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status</a:t>
            </a:r>
            <a:r>
              <a:rPr lang="en-CA" sz="2400" dirty="0" smtClean="0"/>
              <a:t> &amp; deliverables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9723" y="1488968"/>
            <a:ext cx="338437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Currently in </a:t>
            </a: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</a:t>
            </a: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 stage</a:t>
            </a:r>
          </a:p>
          <a:p>
            <a:endParaRPr lang="en-CA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Setting up collaborative approaches with other ministries and regions</a:t>
            </a:r>
          </a:p>
          <a:p>
            <a:endParaRPr lang="en-CA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Networking through workshops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Ultimate goal….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 of </a:t>
            </a: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provincial accessible </a:t>
            </a: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base that ties into and </a:t>
            </a: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supports </a:t>
            </a: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Oregon's online Tribal Climate Change Guide</a:t>
            </a:r>
          </a:p>
          <a:p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4099" y="3429000"/>
            <a:ext cx="4832357" cy="2959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8023" y="1165394"/>
            <a:ext cx="2364507" cy="1920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91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40068"/>
            <a:ext cx="82089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Aboriginal Relations and Reconciliation project</a:t>
            </a:r>
          </a:p>
          <a:p>
            <a:endParaRPr lang="en-C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844824"/>
            <a:ext cx="7632848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CA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Goals:</a:t>
            </a:r>
          </a:p>
          <a:p>
            <a:pPr lvl="0"/>
            <a:endParaRPr lang="en-CA" sz="1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 a network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key First Nation communities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are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mitigating and/or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adapting to effects of climate change within their territories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CA" sz="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understanding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the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provincial government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climate change impacts and responses from a First Nations perspective</a:t>
            </a:r>
          </a:p>
          <a:p>
            <a:pPr lvl="0"/>
            <a:endParaRPr lang="en-CA" sz="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integrated First Nation approach on engagement across government on climate change</a:t>
            </a:r>
          </a:p>
          <a:p>
            <a:pPr lvl="0"/>
            <a:endParaRPr lang="en-CA" sz="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coordinated strategy with outside partners to support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Nations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communities in the context of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 change adaptation </a:t>
            </a:r>
            <a:r>
              <a:rPr lang="en-CA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CA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mitigation</a:t>
            </a:r>
            <a:endParaRPr lang="en-CA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191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794" y="908720"/>
            <a:ext cx="6498477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Objective/Deliverable:</a:t>
            </a:r>
          </a:p>
          <a:p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a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on First Nations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climate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</a:t>
            </a:r>
            <a:endParaRPr lang="en-C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CA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First Nations impacted by climate change?</a:t>
            </a:r>
          </a:p>
          <a:p>
            <a:endParaRPr lang="en-CA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actions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First Nations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communities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taking 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 climate change?</a:t>
            </a:r>
          </a:p>
          <a:p>
            <a:endParaRPr lang="en-CA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 on engagement</a:t>
            </a:r>
          </a:p>
          <a:p>
            <a:endParaRPr lang="en-CA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information sharing </a:t>
            </a:r>
          </a:p>
          <a:p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networks </a:t>
            </a:r>
          </a:p>
          <a:p>
            <a:endParaRPr lang="en-CA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there available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funding?</a:t>
            </a:r>
          </a:p>
          <a:p>
            <a:endParaRPr lang="en-CA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Identification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key partners </a:t>
            </a:r>
            <a:endParaRPr lang="en-C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CA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 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steps</a:t>
            </a:r>
          </a:p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3645024"/>
            <a:ext cx="3371304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01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836712"/>
            <a:ext cx="799288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Status</a:t>
            </a:r>
          </a:p>
          <a:p>
            <a:endParaRPr lang="en-CA" sz="2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Engagement: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Nations Leadership Gathering;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Generate: Clean Energy Conference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 Forestry Workshops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Interviews </a:t>
            </a:r>
            <a:endParaRPr lang="en-CA" sz="2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Preliminary Findings:</a:t>
            </a:r>
            <a:endParaRPr lang="en-CA" sz="20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 impacts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 initiatives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 engagement and support</a:t>
            </a:r>
          </a:p>
          <a:p>
            <a:endParaRPr lang="en-CA" sz="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steps…</a:t>
            </a:r>
          </a:p>
          <a:p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Collaboration </a:t>
            </a: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engagement with First Nations based on respect and understanding</a:t>
            </a:r>
            <a:endParaRPr lang="en-CA" sz="2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52120" y="1772816"/>
            <a:ext cx="2586308" cy="2975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91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814614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Bringing the two projects together</a:t>
            </a:r>
            <a:endParaRPr lang="en-CA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56113" y="1700808"/>
            <a:ext cx="47525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Similarities:</a:t>
            </a:r>
          </a:p>
          <a:p>
            <a:endParaRPr lang="en-C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 of information; baseline of understanding for government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Establishment of a repository of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Collaboration is key</a:t>
            </a:r>
          </a:p>
          <a:p>
            <a:endParaRPr lang="en-C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Differences/Strengths</a:t>
            </a: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en-CA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ministry perspectives and purpose e.g. natural resource lens vs. holistic community lens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007537"/>
            <a:ext cx="3571733" cy="4031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91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908720"/>
            <a:ext cx="792088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dirty="0" smtClean="0"/>
              <a:t>Collaboration</a:t>
            </a:r>
            <a:r>
              <a:rPr lang="en-CA" sz="2000" dirty="0" smtClean="0"/>
              <a:t>:</a:t>
            </a:r>
          </a:p>
          <a:p>
            <a:endParaRPr lang="en-CA" sz="1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Sharing all info between MARR and FLNR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Combining effort on information gathering and engagement processes</a:t>
            </a:r>
          </a:p>
          <a:p>
            <a:endParaRPr lang="en-CA" sz="1100" dirty="0"/>
          </a:p>
          <a:p>
            <a:r>
              <a:rPr lang="en-CA" sz="2000" dirty="0" smtClean="0"/>
              <a:t>Outcome:</a:t>
            </a:r>
          </a:p>
          <a:p>
            <a:endParaRPr lang="en-CA" sz="400" dirty="0"/>
          </a:p>
          <a:p>
            <a:r>
              <a:rPr lang="en-CA" sz="2000" dirty="0" smtClean="0"/>
              <a:t>A proactive and inclusive government approach to conversing with First Nations communities across BC on the challenges of climate change and opportunities for working together to mitigate and adapt.</a:t>
            </a:r>
          </a:p>
          <a:p>
            <a:endParaRPr lang="en-CA" sz="2000" dirty="0"/>
          </a:p>
          <a:p>
            <a:endParaRPr lang="en-CA" sz="20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89080" y="3933056"/>
            <a:ext cx="4509856" cy="2601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46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08720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Where are we going from here….</a:t>
            </a:r>
            <a:endParaRPr lang="en-CA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871" y="1700808"/>
            <a:ext cx="4440550" cy="444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91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301</TotalTime>
  <Words>538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Flow</vt:lpstr>
      <vt:lpstr>1_Flow</vt:lpstr>
      <vt:lpstr>2_Flow</vt:lpstr>
      <vt:lpstr>3_Flow</vt:lpstr>
      <vt:lpstr>4_Flow</vt:lpstr>
      <vt:lpstr>5_Flow</vt:lpstr>
      <vt:lpstr>6_Flow</vt:lpstr>
      <vt:lpstr>7_Flow</vt:lpstr>
      <vt:lpstr>9_Flow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Tunnoch, Chris FLNR:EX</dc:creator>
  <cp:lastModifiedBy>Tunnoch, Chris FLNR:EX</cp:lastModifiedBy>
  <cp:revision>34</cp:revision>
  <dcterms:created xsi:type="dcterms:W3CDTF">2017-02-23T22:39:12Z</dcterms:created>
  <dcterms:modified xsi:type="dcterms:W3CDTF">2017-02-28T23:38:39Z</dcterms:modified>
</cp:coreProperties>
</file>